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38"/>
  </p:notesMasterIdLst>
  <p:handoutMasterIdLst>
    <p:handoutMasterId r:id="rId39"/>
  </p:handout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Lst>
  <p:sldSz cx="18288000" cy="10287000"/>
  <p:notesSz cx="6858000" cy="9144000"/>
  <p:embeddedFontLst>
    <p:embeddedFont>
      <p:font typeface="Calibri" panose="020F0502020204030204" pitchFamily="34" charset="0"/>
      <p:regular r:id="rId40"/>
      <p:bold r:id="rId41"/>
      <p:italic r:id="rId42"/>
      <p:boldItalic r:id="rId43"/>
    </p:embeddedFont>
    <p:embeddedFont>
      <p:font typeface="Copperplate Gothic Bold" panose="020E0705020206020404" pitchFamily="34" charset="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04" autoAdjust="0"/>
    <p:restoredTop sz="94604" autoAdjust="0"/>
  </p:normalViewPr>
  <p:slideViewPr>
    <p:cSldViewPr>
      <p:cViewPr varScale="1">
        <p:scale>
          <a:sx n="47" d="100"/>
          <a:sy n="47" d="100"/>
        </p:scale>
        <p:origin x="732"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3.fntdata"/><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font" Target="fonts/font1.fntdata"/><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4.fntdata"/><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font" Target="fonts/font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15F06C-EA91-4A8C-8AE2-1906A1F897EC}" type="datetimeFigureOut">
              <a:rPr lang="en-US" smtClean="0"/>
              <a:t>2/23/2026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170AC2-5016-4870-88D9-70515E36EC1C}" type="slidenum">
              <a:rPr lang="en-US" smtClean="0"/>
              <a:t>‹#›</a:t>
            </a:fld>
            <a:endParaRPr lang="en-US"/>
          </a:p>
        </p:txBody>
      </p:sp>
    </p:spTree>
    <p:extLst>
      <p:ext uri="{BB962C8B-B14F-4D97-AF65-F5344CB8AC3E}">
        <p14:creationId xmlns:p14="http://schemas.microsoft.com/office/powerpoint/2010/main" val="3463336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A5E7C6-B54D-46FE-A841-E55F26C188A5}" type="datetimeFigureOut">
              <a:rPr lang="en-US" smtClean="0"/>
              <a:t>2/23/2026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0F4148-74F2-4E80-89F9-A0C2AA4091CD}" type="slidenum">
              <a:rPr lang="en-US" smtClean="0"/>
              <a:t>‹#›</a:t>
            </a:fld>
            <a:endParaRPr lang="en-US"/>
          </a:p>
        </p:txBody>
      </p:sp>
    </p:spTree>
    <p:extLst>
      <p:ext uri="{BB962C8B-B14F-4D97-AF65-F5344CB8AC3E}">
        <p14:creationId xmlns:p14="http://schemas.microsoft.com/office/powerpoint/2010/main" val="4195506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00F4148-74F2-4E80-89F9-A0C2AA4091CD}" type="slidenum">
              <a:rPr lang="en-US" smtClean="0"/>
              <a:t>1</a:t>
            </a:fld>
            <a:endParaRPr lang="en-US"/>
          </a:p>
        </p:txBody>
      </p:sp>
    </p:spTree>
    <p:extLst>
      <p:ext uri="{BB962C8B-B14F-4D97-AF65-F5344CB8AC3E}">
        <p14:creationId xmlns:p14="http://schemas.microsoft.com/office/powerpoint/2010/main" val="750437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00F4148-74F2-4E80-89F9-A0C2AA4091CD}" type="slidenum">
              <a:rPr lang="en-US" smtClean="0"/>
              <a:t>16</a:t>
            </a:fld>
            <a:endParaRPr lang="en-US"/>
          </a:p>
        </p:txBody>
      </p:sp>
    </p:spTree>
    <p:extLst>
      <p:ext uri="{BB962C8B-B14F-4D97-AF65-F5344CB8AC3E}">
        <p14:creationId xmlns:p14="http://schemas.microsoft.com/office/powerpoint/2010/main" val="827818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EA3FFF9-FB30-4F66-9CCE-90F79AB677F6}" type="datetime1">
              <a:rPr lang="en-US" smtClean="0"/>
              <a:t>2/23/2026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6DBCF5-4E9C-4DC4-902F-47D80DDB0B24}" type="datetime1">
              <a:rPr lang="en-US" smtClean="0"/>
              <a:t>2/23/2026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2F0F65C-A3F0-46BD-907C-D6AFAA2600C4}" type="datetime1">
              <a:rPr lang="en-US" smtClean="0"/>
              <a:t>2/23/2026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D8F04F-AD52-40EC-B4E6-F3A163542367}" type="datetime1">
              <a:rPr lang="en-US" smtClean="0"/>
              <a:t>2/23/2026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B0404B-CAE9-4EB6-A85C-87C6A9351103}" type="datetime1">
              <a:rPr lang="en-US" smtClean="0"/>
              <a:t>2/23/2026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1E9D176-A01E-456F-BD3E-5975252D8B0C}" type="datetime1">
              <a:rPr lang="en-US" smtClean="0"/>
              <a:t>2/23/2026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0DCC7D6-F3BB-46D1-B882-D379D0E95BA6}" type="datetime1">
              <a:rPr lang="en-US" smtClean="0"/>
              <a:t>2/23/2026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D3D983E-FB81-4DAD-AB68-E6CFB0890F82}" type="datetime1">
              <a:rPr lang="en-US" smtClean="0"/>
              <a:t>2/23/2026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EF26DD-C25A-425C-9D4B-7CD704E6B614}" type="datetime1">
              <a:rPr lang="en-US" smtClean="0"/>
              <a:t>2/23/2026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D91B6-A612-4A24-8E80-082D440317F1}" type="datetime1">
              <a:rPr lang="en-US" smtClean="0"/>
              <a:t>2/23/2026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8ADB8A0-6538-4273-B125-46B46126CB40}" type="datetime1">
              <a:rPr lang="en-US" smtClean="0"/>
              <a:t>2/23/2026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547E03-1EEA-4240-B04C-7E3DCAA075F0}" type="datetime1">
              <a:rPr lang="en-US" smtClean="0"/>
              <a:t>2/23/2026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Rectangle 2"/>
          <p:cNvSpPr/>
          <p:nvPr/>
        </p:nvSpPr>
        <p:spPr>
          <a:xfrm>
            <a:off x="6400800" y="495300"/>
            <a:ext cx="9332940" cy="1323439"/>
          </a:xfrm>
          <a:prstGeom prst="rect">
            <a:avLst/>
          </a:prstGeom>
        </p:spPr>
        <p:txBody>
          <a:bodyPr wrap="none">
            <a:spAutoFit/>
          </a:bodyPr>
          <a:lstStyle/>
          <a:p>
            <a:r>
              <a:rPr lang="en-US" sz="8000" b="1" dirty="0">
                <a:latin typeface="Times New Roman" panose="02020603050405020304" pitchFamily="18" charset="0"/>
                <a:cs typeface="Times New Roman" panose="02020603050405020304" pitchFamily="18" charset="0"/>
              </a:rPr>
              <a:t>SMARTFARM HUB</a:t>
            </a:r>
            <a:endParaRPr lang="en-US" sz="8000" dirty="0"/>
          </a:p>
        </p:txBody>
      </p:sp>
      <p:sp>
        <p:nvSpPr>
          <p:cNvPr id="4" name="Rectangle 3"/>
          <p:cNvSpPr/>
          <p:nvPr/>
        </p:nvSpPr>
        <p:spPr>
          <a:xfrm>
            <a:off x="3276600" y="5143500"/>
            <a:ext cx="15011400" cy="1200329"/>
          </a:xfrm>
          <a:prstGeom prst="rect">
            <a:avLst/>
          </a:prstGeom>
        </p:spPr>
        <p:txBody>
          <a:bodyPr wrap="square">
            <a:spAutoFit/>
          </a:bodyPr>
          <a:lstStyle/>
          <a:p>
            <a:r>
              <a:rPr lang="en-US" sz="3600" b="1" dirty="0">
                <a:latin typeface="Times New Roman" panose="02020603050405020304" pitchFamily="18" charset="0"/>
                <a:cs typeface="Times New Roman" panose="02020603050405020304" pitchFamily="18" charset="0"/>
              </a:rPr>
              <a:t>				Presented by </a:t>
            </a:r>
            <a:r>
              <a:rPr lang="en-US" sz="3600" b="1" dirty="0">
                <a:latin typeface="Times New Roman" panose="02020603050405020304" pitchFamily="18" charset="0"/>
                <a:cs typeface="Times New Roman" panose="02020603050405020304" pitchFamily="18" charset="0"/>
              </a:rPr>
              <a:t>:</a:t>
            </a:r>
            <a:r>
              <a:rPr lang="en-US" sz="3600" b="1" dirty="0">
                <a:latin typeface="Times New Roman" panose="02020603050405020304" pitchFamily="18" charset="0"/>
                <a:cs typeface="Times New Roman" panose="02020603050405020304" pitchFamily="18" charset="0"/>
              </a:rPr>
              <a:t>	</a:t>
            </a:r>
            <a:r>
              <a:rPr lang="en-US" sz="3600" b="1" dirty="0">
                <a:solidFill>
                  <a:srgbClr val="0BB503"/>
                </a:solidFill>
                <a:latin typeface="Times New Roman" panose="02020603050405020304" pitchFamily="18" charset="0"/>
                <a:cs typeface="Times New Roman" panose="02020603050405020304" pitchFamily="18" charset="0"/>
              </a:rPr>
              <a:t>	</a:t>
            </a:r>
            <a:endParaRPr lang="en-US" sz="3600" b="1" dirty="0" smtClean="0">
              <a:solidFill>
                <a:srgbClr val="0BB503"/>
              </a:solidFill>
              <a:latin typeface="Times New Roman" panose="02020603050405020304" pitchFamily="18" charset="0"/>
              <a:cs typeface="Times New Roman" panose="02020603050405020304" pitchFamily="18" charset="0"/>
            </a:endParaRPr>
          </a:p>
          <a:p>
            <a:r>
              <a:rPr lang="en-US" sz="3600" b="1" dirty="0">
                <a:solidFill>
                  <a:srgbClr val="0BB503"/>
                </a:solidFill>
                <a:latin typeface="Times New Roman" panose="02020603050405020304" pitchFamily="18" charset="0"/>
                <a:cs typeface="Times New Roman" panose="02020603050405020304" pitchFamily="18" charset="0"/>
              </a:rPr>
              <a:t>	</a:t>
            </a:r>
            <a:r>
              <a:rPr lang="en-US" sz="3600" b="1" dirty="0" smtClean="0">
                <a:solidFill>
                  <a:srgbClr val="0BB503"/>
                </a:solidFill>
                <a:latin typeface="Times New Roman" panose="02020603050405020304" pitchFamily="18" charset="0"/>
                <a:cs typeface="Times New Roman" panose="02020603050405020304" pitchFamily="18" charset="0"/>
              </a:rPr>
              <a:t>	</a:t>
            </a:r>
            <a:r>
              <a:rPr lang="en-US" sz="3600" b="1" dirty="0">
                <a:solidFill>
                  <a:srgbClr val="0BB503"/>
                </a:solidFill>
                <a:latin typeface="Times New Roman" panose="02020603050405020304" pitchFamily="18" charset="0"/>
                <a:cs typeface="Times New Roman" panose="02020603050405020304" pitchFamily="18" charset="0"/>
              </a:rPr>
              <a:t>		</a:t>
            </a:r>
            <a:r>
              <a:rPr lang="en-US" sz="3600" b="1" dirty="0" smtClean="0">
                <a:solidFill>
                  <a:srgbClr val="0BB503"/>
                </a:solidFill>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Yashvitha</a:t>
            </a:r>
            <a:r>
              <a:rPr lang="en-US" sz="3600" b="1" dirty="0" smtClean="0">
                <a:latin typeface="Times New Roman" panose="02020603050405020304" pitchFamily="18" charset="0"/>
                <a:cs typeface="Times New Roman" panose="02020603050405020304" pitchFamily="18" charset="0"/>
              </a:rPr>
              <a:t> </a:t>
            </a:r>
            <a:r>
              <a:rPr lang="en-US" sz="3600" b="1" dirty="0">
                <a:latin typeface="Times New Roman" panose="02020603050405020304" pitchFamily="18" charset="0"/>
                <a:cs typeface="Times New Roman" panose="02020603050405020304" pitchFamily="18" charset="0"/>
              </a:rPr>
              <a:t>K </a:t>
            </a:r>
            <a:r>
              <a:rPr lang="en-US" sz="3600" b="1" dirty="0">
                <a:latin typeface="Times New Roman" panose="02020603050405020304" pitchFamily="18" charset="0"/>
                <a:cs typeface="Times New Roman" panose="02020603050405020304" pitchFamily="18" charset="0"/>
              </a:rPr>
              <a:t>N</a:t>
            </a:r>
            <a:endParaRPr lang="en-US" sz="3600" b="1"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a:xfrm>
            <a:off x="16154400" y="0"/>
            <a:ext cx="2133600" cy="365125"/>
          </a:xfrm>
        </p:spPr>
        <p:txBody>
          <a:bodyPr/>
          <a:lstStyle/>
          <a:p>
            <a:fld id="{B6F15528-21DE-4FAA-801E-634DDDAF4B2B}" type="slidenum">
              <a:rPr lang="en-US" sz="3200" b="1" smtClean="0">
                <a:latin typeface="Times New Roman" panose="02020603050405020304" pitchFamily="18" charset="0"/>
                <a:cs typeface="Times New Roman" panose="02020603050405020304" pitchFamily="18" charset="0"/>
              </a:rPr>
              <a:pPr/>
              <a:t>1</a:t>
            </a:fld>
            <a:endParaRPr lang="en-US" sz="3200" b="1" dirty="0">
              <a:latin typeface="Times New Roman" panose="02020603050405020304" pitchFamily="18" charset="0"/>
              <a:cs typeface="Times New Roman" panose="02020603050405020304" pitchFamily="18" charset="0"/>
            </a:endParaRPr>
          </a:p>
        </p:txBody>
      </p:sp>
      <p:sp>
        <p:nvSpPr>
          <p:cNvPr id="5" name="Rectangle 4"/>
          <p:cNvSpPr/>
          <p:nvPr/>
        </p:nvSpPr>
        <p:spPr>
          <a:xfrm>
            <a:off x="0" y="723900"/>
            <a:ext cx="3124200" cy="1524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400" y="1778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Rectangle 2"/>
          <p:cNvSpPr/>
          <p:nvPr/>
        </p:nvSpPr>
        <p:spPr>
          <a:xfrm>
            <a:off x="5349917" y="419100"/>
            <a:ext cx="11003333" cy="1433341"/>
          </a:xfrm>
          <a:prstGeom prst="rect">
            <a:avLst/>
          </a:prstGeom>
        </p:spPr>
        <p:txBody>
          <a:bodyPr wrap="none">
            <a:spAutoFit/>
          </a:bodyPr>
          <a:lstStyle/>
          <a:p>
            <a:pPr marL="365760" marR="548640" algn="just">
              <a:lnSpc>
                <a:spcPct val="150000"/>
              </a:lnSpc>
              <a:spcBef>
                <a:spcPts val="0"/>
              </a:spcBef>
              <a:spcAft>
                <a:spcPts val="0"/>
              </a:spcAft>
            </a:pPr>
            <a:r>
              <a:rPr lang="en-US" sz="6600" b="1" dirty="0" smtClean="0">
                <a:latin typeface="Times New Roman" panose="02020603050405020304" pitchFamily="18" charset="0"/>
                <a:ea typeface="Times New Roman" panose="02020603050405020304" pitchFamily="18" charset="0"/>
              </a:rPr>
              <a:t>MODULE DESCRIPTION</a:t>
            </a:r>
            <a:endParaRPr lang="en-US" sz="3200" dirty="0">
              <a:effectLst/>
              <a:latin typeface="Times New Roman" panose="02020603050405020304" pitchFamily="18" charset="0"/>
              <a:ea typeface="Times New Roman" panose="02020603050405020304" pitchFamily="18" charset="0"/>
            </a:endParaRPr>
          </a:p>
        </p:txBody>
      </p:sp>
      <p:sp>
        <p:nvSpPr>
          <p:cNvPr id="4" name="Rectangle 3"/>
          <p:cNvSpPr/>
          <p:nvPr/>
        </p:nvSpPr>
        <p:spPr>
          <a:xfrm>
            <a:off x="3505200" y="3009900"/>
            <a:ext cx="15621000" cy="6740307"/>
          </a:xfrm>
          <a:prstGeom prst="rect">
            <a:avLst/>
          </a:prstGeom>
        </p:spPr>
        <p:txBody>
          <a:bodyPr wrap="square">
            <a:spAutoFit/>
          </a:bodyPr>
          <a:lstStyle/>
          <a:p>
            <a:pPr marL="285750" marR="548640" lvl="0" indent="-285750" algn="just">
              <a:lnSpc>
                <a:spcPct val="150000"/>
              </a:lnSpc>
              <a:spcBef>
                <a:spcPts val="0"/>
              </a:spcBef>
              <a:spcAft>
                <a:spcPts val="0"/>
              </a:spcAft>
              <a:buFont typeface="Wingdings" panose="05000000000000000000" pitchFamily="2" charset="2"/>
              <a:buChar char="Ø"/>
              <a:tabLst>
                <a:tab pos="457200" algn="l"/>
              </a:tabLst>
            </a:pPr>
            <a:r>
              <a:rPr lang="en-US" sz="3600" b="1" dirty="0" smtClean="0">
                <a:latin typeface="Times New Roman" panose="02020603050405020304" pitchFamily="18" charset="0"/>
                <a:ea typeface="Times New Roman" panose="02020603050405020304" pitchFamily="18" charset="0"/>
              </a:rPr>
              <a:t>Admin</a:t>
            </a:r>
          </a:p>
          <a:p>
            <a:pPr marL="342900" marR="548640" lvl="0" indent="-342900" algn="just">
              <a:lnSpc>
                <a:spcPct val="150000"/>
              </a:lnSpc>
              <a:spcBef>
                <a:spcPts val="0"/>
              </a:spcBef>
              <a:spcAft>
                <a:spcPts val="0"/>
              </a:spcAft>
              <a:tabLst>
                <a:tab pos="457200" algn="l"/>
              </a:tabLst>
            </a:pPr>
            <a:r>
              <a:rPr lang="en-US" sz="3600" dirty="0" smtClean="0">
                <a:latin typeface="Times New Roman" panose="02020603050405020304" pitchFamily="18" charset="0"/>
                <a:ea typeface="Times New Roman" panose="02020603050405020304" pitchFamily="18" charset="0"/>
              </a:rPr>
              <a:t>1. Admin </a:t>
            </a:r>
            <a:r>
              <a:rPr lang="en-US" sz="3600" dirty="0">
                <a:latin typeface="Times New Roman" panose="02020603050405020304" pitchFamily="18" charset="0"/>
                <a:ea typeface="Times New Roman" panose="02020603050405020304" pitchFamily="18" charset="0"/>
              </a:rPr>
              <a:t>Dashboard</a:t>
            </a:r>
            <a:endParaRPr lang="en-US" sz="2800" dirty="0">
              <a:latin typeface="Times New Roman" panose="02020603050405020304" pitchFamily="18" charset="0"/>
              <a:ea typeface="Times New Roman" panose="02020603050405020304" pitchFamily="18" charset="0"/>
            </a:endParaRPr>
          </a:p>
          <a:p>
            <a:pPr marL="742950" marR="548640" lvl="1" indent="-285750" algn="just">
              <a:lnSpc>
                <a:spcPct val="150000"/>
              </a:lnSpc>
              <a:spcBef>
                <a:spcPts val="0"/>
              </a:spcBef>
              <a:spcAft>
                <a:spcPts val="0"/>
              </a:spcAft>
              <a:buSzPts val="1000"/>
              <a:buFont typeface="Courier New" panose="02070309020205020404" pitchFamily="49" charset="0"/>
              <a:buChar char="o"/>
              <a:tabLst>
                <a:tab pos="914400" algn="l"/>
              </a:tabLst>
            </a:pPr>
            <a:r>
              <a:rPr lang="en-US" sz="3600" dirty="0" smtClean="0">
                <a:latin typeface="Times New Roman" panose="02020603050405020304" pitchFamily="18" charset="0"/>
                <a:ea typeface="Times New Roman" panose="02020603050405020304" pitchFamily="18" charset="0"/>
                <a:cs typeface="Times New Roman" panose="02020603050405020304" pitchFamily="18" charset="0"/>
              </a:rPr>
              <a:t>A </a:t>
            </a:r>
            <a:r>
              <a:rPr lang="en-US" sz="3600" dirty="0">
                <a:latin typeface="Times New Roman" panose="02020603050405020304" pitchFamily="18" charset="0"/>
                <a:ea typeface="Times New Roman" panose="02020603050405020304" pitchFamily="18" charset="0"/>
                <a:cs typeface="Times New Roman" panose="02020603050405020304" pitchFamily="18" charset="0"/>
              </a:rPr>
              <a:t>panel </a:t>
            </a:r>
            <a:r>
              <a:rPr lang="en-US" sz="3600" dirty="0" smtClean="0">
                <a:latin typeface="Times New Roman" panose="02020603050405020304" pitchFamily="18" charset="0"/>
                <a:ea typeface="Times New Roman" panose="02020603050405020304" pitchFamily="18" charset="0"/>
                <a:cs typeface="Times New Roman" panose="02020603050405020304" pitchFamily="18" charset="0"/>
              </a:rPr>
              <a:t>shows </a:t>
            </a:r>
            <a:r>
              <a:rPr lang="en-US" sz="3600" dirty="0">
                <a:latin typeface="Times New Roman" panose="02020603050405020304" pitchFamily="18" charset="0"/>
                <a:ea typeface="Times New Roman" panose="02020603050405020304" pitchFamily="18" charset="0"/>
                <a:cs typeface="Times New Roman" panose="02020603050405020304" pitchFamily="18" charset="0"/>
              </a:rPr>
              <a:t>key </a:t>
            </a:r>
            <a:r>
              <a:rPr lang="en-US" sz="3600" dirty="0" smtClean="0">
                <a:latin typeface="Times New Roman" panose="02020603050405020304" pitchFamily="18" charset="0"/>
                <a:ea typeface="Times New Roman" panose="02020603050405020304" pitchFamily="18" charset="0"/>
                <a:cs typeface="Times New Roman" panose="02020603050405020304" pitchFamily="18" charset="0"/>
              </a:rPr>
              <a:t>metrics—soil records, </a:t>
            </a:r>
            <a:r>
              <a:rPr lang="en-US" sz="3600" dirty="0">
                <a:latin typeface="Times New Roman" panose="02020603050405020304" pitchFamily="18" charset="0"/>
                <a:ea typeface="Times New Roman" panose="02020603050405020304" pitchFamily="18" charset="0"/>
                <a:cs typeface="Times New Roman" panose="02020603050405020304" pitchFamily="18" charset="0"/>
              </a:rPr>
              <a:t>fertilizer records.</a:t>
            </a:r>
            <a:endParaRPr lang="en-US" sz="2800" dirty="0">
              <a:latin typeface="Times New Roman" panose="02020603050405020304" pitchFamily="18" charset="0"/>
              <a:ea typeface="Times New Roman" panose="02020603050405020304" pitchFamily="18" charset="0"/>
              <a:cs typeface="Times New Roman" panose="02020603050405020304" pitchFamily="18" charset="0"/>
            </a:endParaRPr>
          </a:p>
          <a:p>
            <a:pPr marL="342900" marR="548640" lvl="0" indent="-342900" algn="just">
              <a:lnSpc>
                <a:spcPct val="150000"/>
              </a:lnSpc>
              <a:spcBef>
                <a:spcPts val="0"/>
              </a:spcBef>
              <a:spcAft>
                <a:spcPts val="0"/>
              </a:spcAft>
              <a:tabLst>
                <a:tab pos="457200" algn="l"/>
              </a:tabLst>
            </a:pPr>
            <a:r>
              <a:rPr lang="en-US" sz="3600" dirty="0" smtClean="0">
                <a:latin typeface="Times New Roman" panose="02020603050405020304" pitchFamily="18" charset="0"/>
                <a:ea typeface="Times New Roman" panose="02020603050405020304" pitchFamily="18" charset="0"/>
              </a:rPr>
              <a:t>2. Add/Mange </a:t>
            </a:r>
            <a:r>
              <a:rPr lang="en-US" sz="3600" dirty="0">
                <a:latin typeface="Times New Roman" panose="02020603050405020304" pitchFamily="18" charset="0"/>
                <a:ea typeface="Times New Roman" panose="02020603050405020304" pitchFamily="18" charset="0"/>
              </a:rPr>
              <a:t>Soil Details</a:t>
            </a:r>
            <a:endParaRPr lang="en-US" sz="2800" dirty="0">
              <a:latin typeface="Times New Roman" panose="02020603050405020304" pitchFamily="18" charset="0"/>
              <a:ea typeface="Times New Roman" panose="02020603050405020304" pitchFamily="18" charset="0"/>
            </a:endParaRPr>
          </a:p>
          <a:p>
            <a:pPr marL="742950" marR="548640" lvl="1" indent="-285750" algn="just">
              <a:lnSpc>
                <a:spcPct val="150000"/>
              </a:lnSpc>
              <a:spcBef>
                <a:spcPts val="0"/>
              </a:spcBef>
              <a:spcAft>
                <a:spcPts val="0"/>
              </a:spcAft>
              <a:buSzPts val="1000"/>
              <a:buFont typeface="Courier New" panose="02070309020205020404" pitchFamily="49" charset="0"/>
              <a:buChar char="o"/>
              <a:tabLst>
                <a:tab pos="914400" algn="l"/>
              </a:tabLst>
            </a:pPr>
            <a:r>
              <a:rPr lang="en-US" sz="3600" dirty="0">
                <a:latin typeface="Times New Roman" panose="02020603050405020304" pitchFamily="18" charset="0"/>
                <a:ea typeface="Times New Roman" panose="02020603050405020304" pitchFamily="18" charset="0"/>
                <a:cs typeface="Times New Roman" panose="02020603050405020304" pitchFamily="18" charset="0"/>
              </a:rPr>
              <a:t>CRUD views using m</a:t>
            </a:r>
            <a:r>
              <a:rPr lang="en-US" sz="3600" dirty="0" smtClean="0">
                <a:latin typeface="Times New Roman" panose="02020603050405020304" pitchFamily="18" charset="0"/>
                <a:ea typeface="Times New Roman" panose="02020603050405020304" pitchFamily="18" charset="0"/>
                <a:cs typeface="Times New Roman" panose="02020603050405020304" pitchFamily="18" charset="0"/>
              </a:rPr>
              <a:t>odel like </a:t>
            </a:r>
            <a:r>
              <a:rPr lang="en-US" sz="3600" dirty="0">
                <a:latin typeface="Times New Roman" panose="02020603050405020304" pitchFamily="18" charset="0"/>
                <a:ea typeface="Times New Roman" panose="02020603050405020304" pitchFamily="18" charset="0"/>
                <a:cs typeface="Times New Roman" panose="02020603050405020304" pitchFamily="18" charset="0"/>
              </a:rPr>
              <a:t>s</a:t>
            </a:r>
            <a:r>
              <a:rPr lang="en-US" sz="3600" dirty="0" smtClean="0">
                <a:latin typeface="Times New Roman" panose="02020603050405020304" pitchFamily="18" charset="0"/>
                <a:ea typeface="Times New Roman" panose="02020603050405020304" pitchFamily="18" charset="0"/>
                <a:cs typeface="Times New Roman" panose="02020603050405020304" pitchFamily="18" charset="0"/>
              </a:rPr>
              <a:t>oil </a:t>
            </a:r>
            <a:r>
              <a:rPr lang="en-US" sz="3600" dirty="0">
                <a:latin typeface="Times New Roman" panose="02020603050405020304" pitchFamily="18" charset="0"/>
                <a:ea typeface="Times New Roman" panose="02020603050405020304" pitchFamily="18" charset="0"/>
                <a:cs typeface="Times New Roman" panose="02020603050405020304" pitchFamily="18" charset="0"/>
              </a:rPr>
              <a:t>model.</a:t>
            </a:r>
            <a:endParaRPr lang="en-US" sz="2800" dirty="0">
              <a:latin typeface="Times New Roman" panose="02020603050405020304" pitchFamily="18" charset="0"/>
              <a:ea typeface="Times New Roman" panose="02020603050405020304" pitchFamily="18" charset="0"/>
              <a:cs typeface="Times New Roman" panose="02020603050405020304" pitchFamily="18" charset="0"/>
            </a:endParaRPr>
          </a:p>
          <a:p>
            <a:pPr marL="742950" marR="548640" lvl="1" indent="-285750" algn="just">
              <a:lnSpc>
                <a:spcPct val="150000"/>
              </a:lnSpc>
              <a:spcBef>
                <a:spcPts val="0"/>
              </a:spcBef>
              <a:spcAft>
                <a:spcPts val="0"/>
              </a:spcAft>
              <a:buSzPts val="1000"/>
              <a:buFont typeface="Courier New" panose="02070309020205020404" pitchFamily="49" charset="0"/>
              <a:buChar char="o"/>
              <a:tabLst>
                <a:tab pos="914400" algn="l"/>
              </a:tabLst>
            </a:pPr>
            <a:r>
              <a:rPr lang="en-US" sz="3600" dirty="0">
                <a:latin typeface="Times New Roman" panose="02020603050405020304" pitchFamily="18" charset="0"/>
                <a:ea typeface="Times New Roman" panose="02020603050405020304" pitchFamily="18" charset="0"/>
                <a:cs typeface="Times New Roman" panose="02020603050405020304" pitchFamily="18" charset="0"/>
              </a:rPr>
              <a:t>Template-driven forms for entry and updating, list views for overview.</a:t>
            </a:r>
            <a:endParaRPr lang="en-US" sz="2800" dirty="0">
              <a:latin typeface="Times New Roman" panose="02020603050405020304" pitchFamily="18" charset="0"/>
              <a:ea typeface="Times New Roman" panose="02020603050405020304" pitchFamily="18" charset="0"/>
              <a:cs typeface="Times New Roman" panose="02020603050405020304" pitchFamily="18" charset="0"/>
            </a:endParaRPr>
          </a:p>
          <a:p>
            <a:pPr marL="342900" marR="548640" lvl="0" indent="-342900" algn="just">
              <a:lnSpc>
                <a:spcPct val="150000"/>
              </a:lnSpc>
              <a:spcBef>
                <a:spcPts val="0"/>
              </a:spcBef>
              <a:spcAft>
                <a:spcPts val="0"/>
              </a:spcAft>
              <a:tabLst>
                <a:tab pos="457200" algn="l"/>
              </a:tabLst>
            </a:pPr>
            <a:r>
              <a:rPr lang="en-US" sz="3600" dirty="0" smtClean="0">
                <a:latin typeface="Times New Roman" panose="02020603050405020304" pitchFamily="18" charset="0"/>
                <a:ea typeface="Times New Roman" panose="02020603050405020304" pitchFamily="18" charset="0"/>
              </a:rPr>
              <a:t>3. Add/Manage </a:t>
            </a:r>
            <a:r>
              <a:rPr lang="en-US" sz="3600" dirty="0">
                <a:latin typeface="Times New Roman" panose="02020603050405020304" pitchFamily="18" charset="0"/>
                <a:ea typeface="Times New Roman" panose="02020603050405020304" pitchFamily="18" charset="0"/>
              </a:rPr>
              <a:t>Fertilizer Info</a:t>
            </a:r>
            <a:endParaRPr lang="en-US" sz="2800" dirty="0">
              <a:latin typeface="Times New Roman" panose="02020603050405020304" pitchFamily="18" charset="0"/>
              <a:ea typeface="Times New Roman" panose="02020603050405020304" pitchFamily="18" charset="0"/>
            </a:endParaRPr>
          </a:p>
          <a:p>
            <a:pPr marL="742950" marR="548640" lvl="1" indent="-285750" algn="just">
              <a:lnSpc>
                <a:spcPct val="150000"/>
              </a:lnSpc>
              <a:spcBef>
                <a:spcPts val="0"/>
              </a:spcBef>
              <a:spcAft>
                <a:spcPts val="0"/>
              </a:spcAft>
              <a:buSzPts val="1000"/>
              <a:buFont typeface="Courier New" panose="02070309020205020404" pitchFamily="49" charset="0"/>
              <a:buChar char="o"/>
              <a:tabLst>
                <a:tab pos="914400" algn="l"/>
              </a:tabLst>
            </a:pPr>
            <a:r>
              <a:rPr lang="en-US" sz="3600" dirty="0">
                <a:latin typeface="Times New Roman" panose="02020603050405020304" pitchFamily="18" charset="0"/>
                <a:ea typeface="Times New Roman" panose="02020603050405020304" pitchFamily="18" charset="0"/>
                <a:cs typeface="Times New Roman" panose="02020603050405020304" pitchFamily="18" charset="0"/>
              </a:rPr>
              <a:t>Similar CRUD setup for Fertilizer model: fields like name, </a:t>
            </a:r>
            <a:r>
              <a:rPr lang="en-US" sz="3600" dirty="0" smtClean="0">
                <a:latin typeface="Times New Roman" panose="02020603050405020304" pitchFamily="18" charset="0"/>
                <a:ea typeface="Times New Roman" panose="02020603050405020304" pitchFamily="18" charset="0"/>
                <a:cs typeface="Times New Roman" panose="02020603050405020304" pitchFamily="18" charset="0"/>
              </a:rPr>
              <a:t>about, image.</a:t>
            </a:r>
            <a:endParaRPr lang="en-US" sz="2800"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a:xfrm>
            <a:off x="16067675" y="58738"/>
            <a:ext cx="2133600" cy="365125"/>
          </a:xfrm>
        </p:spPr>
        <p:txBody>
          <a:bodyPr/>
          <a:lstStyle/>
          <a:p>
            <a:fld id="{B6F15528-21DE-4FAA-801E-634DDDAF4B2B}" type="slidenum">
              <a:rPr lang="en-US" sz="3200" smtClean="0">
                <a:latin typeface="Times New Roman" panose="02020603050405020304" pitchFamily="18" charset="0"/>
                <a:cs typeface="Times New Roman" panose="02020603050405020304" pitchFamily="18" charset="0"/>
              </a:rPr>
              <a:pPr/>
              <a:t>10</a:t>
            </a:fld>
            <a:endParaRPr lang="en-US" sz="3200" dirty="0">
              <a:latin typeface="Times New Roman" panose="02020603050405020304" pitchFamily="18" charset="0"/>
              <a:cs typeface="Times New Roman" panose="02020603050405020304" pitchFamily="18" charset="0"/>
            </a:endParaRPr>
          </a:p>
        </p:txBody>
      </p:sp>
      <p:sp>
        <p:nvSpPr>
          <p:cNvPr id="7" name="Rectangle 6"/>
          <p:cNvSpPr/>
          <p:nvPr/>
        </p:nvSpPr>
        <p:spPr>
          <a:xfrm>
            <a:off x="0" y="723900"/>
            <a:ext cx="3124200" cy="1524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8332229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Rectangle 2"/>
          <p:cNvSpPr/>
          <p:nvPr/>
        </p:nvSpPr>
        <p:spPr>
          <a:xfrm>
            <a:off x="3429000" y="2552700"/>
            <a:ext cx="14630400" cy="7266798"/>
          </a:xfrm>
          <a:prstGeom prst="rect">
            <a:avLst/>
          </a:prstGeom>
        </p:spPr>
        <p:txBody>
          <a:bodyPr wrap="square">
            <a:spAutoFit/>
          </a:bodyPr>
          <a:lstStyle/>
          <a:p>
            <a:pPr marL="342900" marR="548640" lvl="0" indent="-342900" algn="just">
              <a:lnSpc>
                <a:spcPct val="150000"/>
              </a:lnSpc>
              <a:spcBef>
                <a:spcPts val="0"/>
              </a:spcBef>
              <a:spcAft>
                <a:spcPts val="0"/>
              </a:spcAft>
              <a:buFont typeface="Wingdings" panose="05000000000000000000" pitchFamily="2" charset="2"/>
              <a:buChar char=""/>
            </a:pPr>
            <a:r>
              <a:rPr lang="en-US" sz="3500" b="1" dirty="0">
                <a:latin typeface="Times New Roman" panose="02020603050405020304" pitchFamily="18" charset="0"/>
                <a:ea typeface="Times New Roman" panose="02020603050405020304" pitchFamily="18" charset="0"/>
              </a:rPr>
              <a:t>Farmer</a:t>
            </a:r>
            <a:endParaRPr lang="en-US" sz="3500" dirty="0">
              <a:latin typeface="Times New Roman" panose="02020603050405020304" pitchFamily="18" charset="0"/>
              <a:ea typeface="Times New Roman" panose="02020603050405020304" pitchFamily="18" charset="0"/>
            </a:endParaRPr>
          </a:p>
          <a:p>
            <a:pPr marL="342900" marR="548640" lvl="0" indent="-342900" algn="just">
              <a:lnSpc>
                <a:spcPct val="150000"/>
              </a:lnSpc>
              <a:spcBef>
                <a:spcPts val="0"/>
              </a:spcBef>
              <a:spcAft>
                <a:spcPts val="0"/>
              </a:spcAft>
              <a:tabLst>
                <a:tab pos="457200" algn="l"/>
              </a:tabLst>
            </a:pPr>
            <a:r>
              <a:rPr lang="en-US" sz="3500" dirty="0" smtClean="0">
                <a:latin typeface="Times New Roman" panose="02020603050405020304" pitchFamily="18" charset="0"/>
                <a:ea typeface="Times New Roman" panose="02020603050405020304" pitchFamily="18" charset="0"/>
              </a:rPr>
              <a:t>1. Farmer </a:t>
            </a:r>
            <a:r>
              <a:rPr lang="en-US" sz="3500" dirty="0">
                <a:latin typeface="Times New Roman" panose="02020603050405020304" pitchFamily="18" charset="0"/>
                <a:ea typeface="Times New Roman" panose="02020603050405020304" pitchFamily="18" charset="0"/>
              </a:rPr>
              <a:t>Dashboard</a:t>
            </a:r>
          </a:p>
          <a:p>
            <a:pPr marL="742950" marR="548640" lvl="1" indent="-285750" algn="just">
              <a:lnSpc>
                <a:spcPct val="150000"/>
              </a:lnSpc>
              <a:spcBef>
                <a:spcPts val="0"/>
              </a:spcBef>
              <a:spcAft>
                <a:spcPts val="0"/>
              </a:spcAft>
              <a:buSzPts val="1000"/>
              <a:buFont typeface="Courier New" panose="02070309020205020404" pitchFamily="49" charset="0"/>
              <a:buChar char="o"/>
              <a:tabLst>
                <a:tab pos="914400" algn="l"/>
              </a:tabLst>
            </a:pPr>
            <a:r>
              <a:rPr lang="en-US" sz="3500" dirty="0">
                <a:latin typeface="Times New Roman" panose="02020603050405020304" pitchFamily="18" charset="0"/>
                <a:ea typeface="Times New Roman" panose="02020603050405020304" pitchFamily="18" charset="0"/>
                <a:cs typeface="Times New Roman" panose="02020603050405020304" pitchFamily="18" charset="0"/>
              </a:rPr>
              <a:t>Farmer-specific metrics </a:t>
            </a:r>
            <a:r>
              <a:rPr lang="en-US" sz="3500" dirty="0" smtClean="0">
                <a:latin typeface="Times New Roman" panose="02020603050405020304" pitchFamily="18" charset="0"/>
                <a:ea typeface="Times New Roman" panose="02020603050405020304" pitchFamily="18" charset="0"/>
                <a:cs typeface="Times New Roman" panose="02020603050405020304" pitchFamily="18" charset="0"/>
              </a:rPr>
              <a:t>views the soil</a:t>
            </a:r>
            <a:r>
              <a:rPr lang="en-US" sz="35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3500" dirty="0" smtClean="0">
                <a:latin typeface="Times New Roman" panose="02020603050405020304" pitchFamily="18" charset="0"/>
                <a:ea typeface="Times New Roman" panose="02020603050405020304" pitchFamily="18" charset="0"/>
                <a:cs typeface="Times New Roman" panose="02020603050405020304" pitchFamily="18" charset="0"/>
              </a:rPr>
              <a:t>and fertilizer.</a:t>
            </a:r>
          </a:p>
          <a:p>
            <a:pPr marL="742950" marR="548640" lvl="1" indent="-285750" algn="just">
              <a:lnSpc>
                <a:spcPct val="150000"/>
              </a:lnSpc>
              <a:spcBef>
                <a:spcPts val="0"/>
              </a:spcBef>
              <a:spcAft>
                <a:spcPts val="0"/>
              </a:spcAft>
              <a:buSzPts val="1000"/>
              <a:buFont typeface="Courier New" panose="02070309020205020404" pitchFamily="49" charset="0"/>
              <a:buChar char="o"/>
              <a:tabLst>
                <a:tab pos="914400" algn="l"/>
              </a:tabLst>
            </a:pPr>
            <a:r>
              <a:rPr lang="en-US" sz="3500" dirty="0" smtClean="0">
                <a:latin typeface="Times New Roman" panose="02020603050405020304" pitchFamily="18" charset="0"/>
                <a:ea typeface="Times New Roman" panose="02020603050405020304" pitchFamily="18" charset="0"/>
                <a:cs typeface="Times New Roman" panose="02020603050405020304" pitchFamily="18" charset="0"/>
              </a:rPr>
              <a:t>Add products </a:t>
            </a:r>
            <a:r>
              <a:rPr lang="en-US" sz="3500" dirty="0">
                <a:latin typeface="Times New Roman" panose="02020603050405020304" pitchFamily="18" charset="0"/>
                <a:ea typeface="Times New Roman" panose="02020603050405020304" pitchFamily="18" charset="0"/>
                <a:cs typeface="Times New Roman" panose="02020603050405020304" pitchFamily="18" charset="0"/>
              </a:rPr>
              <a:t>and </a:t>
            </a:r>
            <a:r>
              <a:rPr lang="en-US" sz="3500" dirty="0" smtClean="0">
                <a:latin typeface="Times New Roman" panose="02020603050405020304" pitchFamily="18" charset="0"/>
                <a:ea typeface="Times New Roman" panose="02020603050405020304" pitchFamily="18" charset="0"/>
                <a:cs typeface="Times New Roman" panose="02020603050405020304" pitchFamily="18" charset="0"/>
              </a:rPr>
              <a:t>view the orders and payment.</a:t>
            </a:r>
            <a:endParaRPr lang="en-US" sz="3500" dirty="0">
              <a:latin typeface="Times New Roman" panose="02020603050405020304" pitchFamily="18" charset="0"/>
              <a:ea typeface="Times New Roman" panose="02020603050405020304" pitchFamily="18" charset="0"/>
              <a:cs typeface="Times New Roman" panose="02020603050405020304" pitchFamily="18" charset="0"/>
            </a:endParaRPr>
          </a:p>
          <a:p>
            <a:pPr marL="342900" marR="548640" lvl="0" indent="-342900" algn="just">
              <a:lnSpc>
                <a:spcPct val="150000"/>
              </a:lnSpc>
              <a:spcBef>
                <a:spcPts val="0"/>
              </a:spcBef>
              <a:spcAft>
                <a:spcPts val="0"/>
              </a:spcAft>
              <a:tabLst>
                <a:tab pos="457200" algn="l"/>
              </a:tabLst>
            </a:pPr>
            <a:r>
              <a:rPr lang="en-US" sz="3500" dirty="0" smtClean="0">
                <a:latin typeface="Times New Roman" panose="02020603050405020304" pitchFamily="18" charset="0"/>
                <a:ea typeface="Times New Roman" panose="02020603050405020304" pitchFamily="18" charset="0"/>
              </a:rPr>
              <a:t>2. View </a:t>
            </a:r>
            <a:r>
              <a:rPr lang="en-US" sz="3500" dirty="0">
                <a:latin typeface="Times New Roman" panose="02020603050405020304" pitchFamily="18" charset="0"/>
                <a:ea typeface="Times New Roman" panose="02020603050405020304" pitchFamily="18" charset="0"/>
              </a:rPr>
              <a:t>Soil &amp; Fertilizer Info</a:t>
            </a:r>
          </a:p>
          <a:p>
            <a:pPr marL="742950" marR="548640" lvl="1" indent="-285750" algn="just">
              <a:lnSpc>
                <a:spcPct val="150000"/>
              </a:lnSpc>
              <a:spcBef>
                <a:spcPts val="0"/>
              </a:spcBef>
              <a:spcAft>
                <a:spcPts val="0"/>
              </a:spcAft>
              <a:buSzPts val="1000"/>
              <a:buFont typeface="Courier New" panose="02070309020205020404" pitchFamily="49" charset="0"/>
              <a:buChar char="o"/>
              <a:tabLst>
                <a:tab pos="914400" algn="l"/>
              </a:tabLst>
            </a:pPr>
            <a:r>
              <a:rPr lang="en-US" sz="3500" dirty="0">
                <a:latin typeface="Times New Roman" panose="02020603050405020304" pitchFamily="18" charset="0"/>
                <a:ea typeface="Times New Roman" panose="02020603050405020304" pitchFamily="18" charset="0"/>
                <a:cs typeface="Times New Roman" panose="02020603050405020304" pitchFamily="18" charset="0"/>
              </a:rPr>
              <a:t>Read‑only lists of soil and fertilizer records, by the data given by admin.</a:t>
            </a:r>
          </a:p>
          <a:p>
            <a:pPr marL="342900" marR="548640" lvl="0" indent="-342900" algn="just">
              <a:lnSpc>
                <a:spcPct val="150000"/>
              </a:lnSpc>
              <a:spcBef>
                <a:spcPts val="0"/>
              </a:spcBef>
              <a:spcAft>
                <a:spcPts val="0"/>
              </a:spcAft>
              <a:tabLst>
                <a:tab pos="457200" algn="l"/>
              </a:tabLst>
            </a:pPr>
            <a:r>
              <a:rPr lang="en-US" sz="3500" dirty="0" smtClean="0">
                <a:latin typeface="Times New Roman" panose="02020603050405020304" pitchFamily="18" charset="0"/>
                <a:ea typeface="Times New Roman" panose="02020603050405020304" pitchFamily="18" charset="0"/>
              </a:rPr>
              <a:t>3. Add/Manage </a:t>
            </a:r>
            <a:r>
              <a:rPr lang="en-US" sz="3500" dirty="0">
                <a:latin typeface="Times New Roman" panose="02020603050405020304" pitchFamily="18" charset="0"/>
                <a:ea typeface="Times New Roman" panose="02020603050405020304" pitchFamily="18" charset="0"/>
              </a:rPr>
              <a:t>Products</a:t>
            </a:r>
          </a:p>
          <a:p>
            <a:pPr marL="742950" marR="548640" lvl="1" indent="-285750" algn="just">
              <a:lnSpc>
                <a:spcPct val="150000"/>
              </a:lnSpc>
              <a:spcBef>
                <a:spcPts val="0"/>
              </a:spcBef>
              <a:spcAft>
                <a:spcPts val="0"/>
              </a:spcAft>
              <a:buSzPts val="1000"/>
              <a:buFont typeface="Courier New" panose="02070309020205020404" pitchFamily="49" charset="0"/>
              <a:buChar char="o"/>
              <a:tabLst>
                <a:tab pos="914400" algn="l"/>
              </a:tabLst>
            </a:pPr>
            <a:r>
              <a:rPr lang="en-US" sz="3500" dirty="0">
                <a:latin typeface="Times New Roman" panose="02020603050405020304" pitchFamily="18" charset="0"/>
                <a:ea typeface="Times New Roman" panose="02020603050405020304" pitchFamily="18" charset="0"/>
                <a:cs typeface="Times New Roman" panose="02020603050405020304" pitchFamily="18" charset="0"/>
              </a:rPr>
              <a:t>CRUD forms and views for products that farmers sell—fields like product name, description, price and image</a:t>
            </a:r>
            <a:r>
              <a:rPr lang="en-US" sz="3500" dirty="0" smtClean="0">
                <a:latin typeface="Times New Roman" panose="02020603050405020304" pitchFamily="18" charset="0"/>
                <a:ea typeface="Times New Roman" panose="02020603050405020304" pitchFamily="18" charset="0"/>
                <a:cs typeface="Times New Roman" panose="02020603050405020304" pitchFamily="18" charset="0"/>
              </a:rPr>
              <a:t>.</a:t>
            </a:r>
            <a:endParaRPr lang="en-US" sz="3500"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6139160" y="2540"/>
            <a:ext cx="2133600" cy="365125"/>
          </a:xfrm>
        </p:spPr>
        <p:txBody>
          <a:bodyPr/>
          <a:lstStyle/>
          <a:p>
            <a:fld id="{B6F15528-21DE-4FAA-801E-634DDDAF4B2B}" type="slidenum">
              <a:rPr lang="en-US" sz="3200" smtClean="0">
                <a:latin typeface="Times New Roman" panose="02020603050405020304" pitchFamily="18" charset="0"/>
                <a:cs typeface="Times New Roman" panose="02020603050405020304" pitchFamily="18" charset="0"/>
              </a:rPr>
              <a:pPr/>
              <a:t>11</a:t>
            </a:fld>
            <a:endParaRPr lang="en-US" dirty="0">
              <a:latin typeface="Times New Roman" panose="02020603050405020304" pitchFamily="18" charset="0"/>
              <a:cs typeface="Times New Roman" panose="02020603050405020304" pitchFamily="18" charset="0"/>
            </a:endParaRPr>
          </a:p>
        </p:txBody>
      </p:sp>
      <p:sp>
        <p:nvSpPr>
          <p:cNvPr id="6" name="Rectangle 5"/>
          <p:cNvSpPr/>
          <p:nvPr/>
        </p:nvSpPr>
        <p:spPr>
          <a:xfrm>
            <a:off x="0" y="723900"/>
            <a:ext cx="3124200" cy="1524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6570100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54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Rectangle 2"/>
          <p:cNvSpPr/>
          <p:nvPr/>
        </p:nvSpPr>
        <p:spPr>
          <a:xfrm>
            <a:off x="3429000" y="2781300"/>
            <a:ext cx="14325600" cy="7201972"/>
          </a:xfrm>
          <a:prstGeom prst="rect">
            <a:avLst/>
          </a:prstGeom>
        </p:spPr>
        <p:txBody>
          <a:bodyPr wrap="square">
            <a:spAutoFit/>
          </a:bodyPr>
          <a:lstStyle/>
          <a:p>
            <a:pPr marL="342900" marR="548640" lvl="0" indent="-342900" algn="just">
              <a:lnSpc>
                <a:spcPct val="150000"/>
              </a:lnSpc>
              <a:spcBef>
                <a:spcPts val="0"/>
              </a:spcBef>
              <a:spcAft>
                <a:spcPts val="0"/>
              </a:spcAft>
              <a:tabLst>
                <a:tab pos="457200" algn="l"/>
              </a:tabLst>
            </a:pPr>
            <a:r>
              <a:rPr lang="en-US" sz="4400" dirty="0" smtClean="0">
                <a:latin typeface="Times New Roman" panose="02020603050405020304" pitchFamily="18" charset="0"/>
                <a:ea typeface="Times New Roman" panose="02020603050405020304" pitchFamily="18" charset="0"/>
              </a:rPr>
              <a:t>4. View </a:t>
            </a:r>
            <a:r>
              <a:rPr lang="en-US" sz="4400" dirty="0">
                <a:latin typeface="Times New Roman" panose="02020603050405020304" pitchFamily="18" charset="0"/>
                <a:ea typeface="Times New Roman" panose="02020603050405020304" pitchFamily="18" charset="0"/>
              </a:rPr>
              <a:t>Payment &amp; Orders</a:t>
            </a:r>
            <a:endParaRPr lang="en-US" sz="3600" dirty="0">
              <a:latin typeface="Times New Roman" panose="02020603050405020304" pitchFamily="18" charset="0"/>
              <a:ea typeface="Times New Roman" panose="02020603050405020304" pitchFamily="18" charset="0"/>
            </a:endParaRPr>
          </a:p>
          <a:p>
            <a:pPr marL="742950" marR="548640" lvl="1" indent="-285750" algn="just">
              <a:lnSpc>
                <a:spcPct val="150000"/>
              </a:lnSpc>
              <a:spcBef>
                <a:spcPts val="0"/>
              </a:spcBef>
              <a:spcAft>
                <a:spcPts val="0"/>
              </a:spcAft>
              <a:buSzPts val="1000"/>
              <a:buFont typeface="Courier New" panose="02070309020205020404" pitchFamily="49" charset="0"/>
              <a:buChar char="o"/>
              <a:tabLst>
                <a:tab pos="914400" algn="l"/>
              </a:tabLst>
            </a:pPr>
            <a:r>
              <a:rPr lang="en-US" sz="4400" dirty="0">
                <a:latin typeface="Times New Roman" panose="02020603050405020304" pitchFamily="18" charset="0"/>
                <a:ea typeface="Times New Roman" panose="02020603050405020304" pitchFamily="18" charset="0"/>
                <a:cs typeface="Times New Roman" panose="02020603050405020304" pitchFamily="18" charset="0"/>
              </a:rPr>
              <a:t>Read-only views showing payment history and order details by user.</a:t>
            </a:r>
            <a:endParaRPr lang="en-US" sz="3600" dirty="0">
              <a:latin typeface="Times New Roman" panose="02020603050405020304" pitchFamily="18" charset="0"/>
              <a:ea typeface="Times New Roman" panose="02020603050405020304" pitchFamily="18" charset="0"/>
              <a:cs typeface="Times New Roman" panose="02020603050405020304" pitchFamily="18" charset="0"/>
            </a:endParaRPr>
          </a:p>
          <a:p>
            <a:pPr marL="342900" marR="548640" lvl="0" indent="-342900" algn="just">
              <a:lnSpc>
                <a:spcPct val="150000"/>
              </a:lnSpc>
              <a:spcBef>
                <a:spcPts val="0"/>
              </a:spcBef>
              <a:spcAft>
                <a:spcPts val="0"/>
              </a:spcAft>
              <a:tabLst>
                <a:tab pos="457200" algn="l"/>
              </a:tabLst>
            </a:pPr>
            <a:r>
              <a:rPr lang="en-US" sz="4400" dirty="0" smtClean="0">
                <a:latin typeface="Times New Roman" panose="02020603050405020304" pitchFamily="18" charset="0"/>
                <a:ea typeface="Times New Roman" panose="02020603050405020304" pitchFamily="18" charset="0"/>
              </a:rPr>
              <a:t>5. Send </a:t>
            </a:r>
            <a:r>
              <a:rPr lang="en-US" sz="4400" dirty="0">
                <a:latin typeface="Times New Roman" panose="02020603050405020304" pitchFamily="18" charset="0"/>
                <a:ea typeface="Times New Roman" panose="02020603050405020304" pitchFamily="18" charset="0"/>
              </a:rPr>
              <a:t>Response &amp; View Feedback</a:t>
            </a:r>
            <a:endParaRPr lang="en-US" sz="3600" dirty="0">
              <a:latin typeface="Times New Roman" panose="02020603050405020304" pitchFamily="18" charset="0"/>
              <a:ea typeface="Times New Roman" panose="02020603050405020304" pitchFamily="18" charset="0"/>
            </a:endParaRPr>
          </a:p>
          <a:p>
            <a:pPr marL="742950" marR="548640" lvl="1" indent="-285750" algn="just">
              <a:lnSpc>
                <a:spcPct val="150000"/>
              </a:lnSpc>
              <a:spcBef>
                <a:spcPts val="0"/>
              </a:spcBef>
              <a:spcAft>
                <a:spcPts val="0"/>
              </a:spcAft>
              <a:buSzPts val="1000"/>
              <a:buFont typeface="Courier New" panose="02070309020205020404" pitchFamily="49" charset="0"/>
              <a:buChar char="o"/>
              <a:tabLst>
                <a:tab pos="914400" algn="l"/>
              </a:tabLst>
            </a:pPr>
            <a:r>
              <a:rPr lang="en-US" sz="4400" dirty="0">
                <a:latin typeface="Times New Roman" panose="02020603050405020304" pitchFamily="18" charset="0"/>
                <a:ea typeface="Times New Roman" panose="02020603050405020304" pitchFamily="18" charset="0"/>
                <a:cs typeface="Times New Roman" panose="02020603050405020304" pitchFamily="18" charset="0"/>
              </a:rPr>
              <a:t>Possibly a messaging or response feature, allowing farmers to reply to queries from customers about soil, fertilizer or product, or send response to user feedback.</a:t>
            </a:r>
            <a:endParaRPr lang="en-US" sz="3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6154400" y="2540"/>
            <a:ext cx="2133600" cy="365125"/>
          </a:xfrm>
        </p:spPr>
        <p:txBody>
          <a:bodyPr/>
          <a:lstStyle/>
          <a:p>
            <a:fld id="{B6F15528-21DE-4FAA-801E-634DDDAF4B2B}" type="slidenum">
              <a:rPr lang="en-US" sz="3200" smtClean="0">
                <a:latin typeface="Times New Roman" panose="02020603050405020304" pitchFamily="18" charset="0"/>
                <a:cs typeface="Times New Roman" panose="02020603050405020304" pitchFamily="18" charset="0"/>
              </a:rPr>
              <a:pPr/>
              <a:t>12</a:t>
            </a:fld>
            <a:endParaRPr lang="en-US" sz="3200" dirty="0">
              <a:latin typeface="Times New Roman" panose="02020603050405020304" pitchFamily="18" charset="0"/>
              <a:cs typeface="Times New Roman" panose="02020603050405020304" pitchFamily="18" charset="0"/>
            </a:endParaRPr>
          </a:p>
        </p:txBody>
      </p:sp>
      <p:sp>
        <p:nvSpPr>
          <p:cNvPr id="6" name="Rectangle 5"/>
          <p:cNvSpPr/>
          <p:nvPr/>
        </p:nvSpPr>
        <p:spPr>
          <a:xfrm>
            <a:off x="0" y="723900"/>
            <a:ext cx="3124200" cy="1524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FFFF"/>
                </a:solidFill>
              </a:rPr>
              <a:t>v</a:t>
            </a:r>
            <a:endParaRPr lang="en-US" dirty="0">
              <a:solidFill>
                <a:srgbClr val="FFFFFF"/>
              </a:solidFill>
            </a:endParaRPr>
          </a:p>
        </p:txBody>
      </p:sp>
    </p:spTree>
    <p:extLst>
      <p:ext uri="{BB962C8B-B14F-4D97-AF65-F5344CB8AC3E}">
        <p14:creationId xmlns:p14="http://schemas.microsoft.com/office/powerpoint/2010/main" val="27252273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Rectangle 2"/>
          <p:cNvSpPr/>
          <p:nvPr/>
        </p:nvSpPr>
        <p:spPr>
          <a:xfrm>
            <a:off x="3307080" y="2400300"/>
            <a:ext cx="15011400" cy="7571303"/>
          </a:xfrm>
          <a:prstGeom prst="rect">
            <a:avLst/>
          </a:prstGeom>
        </p:spPr>
        <p:txBody>
          <a:bodyPr wrap="square">
            <a:spAutoFit/>
          </a:bodyPr>
          <a:lstStyle/>
          <a:p>
            <a:pPr marL="342900" marR="548640" lvl="0" indent="-342900" algn="just">
              <a:lnSpc>
                <a:spcPct val="150000"/>
              </a:lnSpc>
              <a:spcBef>
                <a:spcPts val="0"/>
              </a:spcBef>
              <a:spcAft>
                <a:spcPts val="0"/>
              </a:spcAft>
              <a:buFont typeface="Wingdings" panose="05000000000000000000" pitchFamily="2" charset="2"/>
              <a:buChar char=""/>
            </a:pPr>
            <a:r>
              <a:rPr lang="en-US" sz="3600" b="1" dirty="0">
                <a:latin typeface="Times New Roman" panose="02020603050405020304" pitchFamily="18" charset="0"/>
                <a:ea typeface="Times New Roman" panose="02020603050405020304" pitchFamily="18" charset="0"/>
              </a:rPr>
              <a:t>User</a:t>
            </a:r>
            <a:endParaRPr lang="en-US" sz="2800" dirty="0">
              <a:latin typeface="Times New Roman" panose="02020603050405020304" pitchFamily="18" charset="0"/>
              <a:ea typeface="Times New Roman" panose="02020603050405020304" pitchFamily="18" charset="0"/>
            </a:endParaRPr>
          </a:p>
          <a:p>
            <a:pPr marL="342900" marR="548640" lvl="0" indent="-342900" algn="just">
              <a:lnSpc>
                <a:spcPct val="150000"/>
              </a:lnSpc>
              <a:spcBef>
                <a:spcPts val="0"/>
              </a:spcBef>
              <a:spcAft>
                <a:spcPts val="0"/>
              </a:spcAft>
              <a:tabLst>
                <a:tab pos="457200" algn="l"/>
              </a:tabLst>
            </a:pPr>
            <a:r>
              <a:rPr lang="en-US" sz="3600" dirty="0" smtClean="0">
                <a:latin typeface="Times New Roman" panose="02020603050405020304" pitchFamily="18" charset="0"/>
                <a:ea typeface="Times New Roman" panose="02020603050405020304" pitchFamily="18" charset="0"/>
              </a:rPr>
              <a:t>1. User </a:t>
            </a:r>
            <a:r>
              <a:rPr lang="en-US" sz="3600" dirty="0">
                <a:latin typeface="Times New Roman" panose="02020603050405020304" pitchFamily="18" charset="0"/>
                <a:ea typeface="Times New Roman" panose="02020603050405020304" pitchFamily="18" charset="0"/>
              </a:rPr>
              <a:t>Dashboard</a:t>
            </a:r>
            <a:endParaRPr lang="en-US" sz="2800" dirty="0">
              <a:latin typeface="Times New Roman" panose="02020603050405020304" pitchFamily="18" charset="0"/>
              <a:ea typeface="Times New Roman" panose="02020603050405020304" pitchFamily="18" charset="0"/>
            </a:endParaRPr>
          </a:p>
          <a:p>
            <a:pPr marL="742950" marR="548640" lvl="1" indent="-285750" algn="just">
              <a:lnSpc>
                <a:spcPct val="150000"/>
              </a:lnSpc>
              <a:spcBef>
                <a:spcPts val="0"/>
              </a:spcBef>
              <a:spcAft>
                <a:spcPts val="0"/>
              </a:spcAft>
              <a:buSzPts val="1000"/>
              <a:buFont typeface="Courier New" panose="02070309020205020404" pitchFamily="49" charset="0"/>
              <a:buChar char="o"/>
              <a:tabLst>
                <a:tab pos="914400" algn="l"/>
              </a:tabLst>
            </a:pPr>
            <a:r>
              <a:rPr lang="en-US" sz="3600" dirty="0">
                <a:latin typeface="Times New Roman" panose="02020603050405020304" pitchFamily="18" charset="0"/>
                <a:ea typeface="Times New Roman" panose="02020603050405020304" pitchFamily="18" charset="0"/>
                <a:cs typeface="Times New Roman" panose="02020603050405020304" pitchFamily="18" charset="0"/>
              </a:rPr>
              <a:t>Overview of user-specific </a:t>
            </a:r>
            <a:r>
              <a:rPr lang="en-US" sz="3600" dirty="0" smtClean="0">
                <a:latin typeface="Times New Roman" panose="02020603050405020304" pitchFamily="18" charset="0"/>
                <a:ea typeface="Times New Roman" panose="02020603050405020304" pitchFamily="18" charset="0"/>
                <a:cs typeface="Times New Roman" panose="02020603050405020304" pitchFamily="18" charset="0"/>
              </a:rPr>
              <a:t>details</a:t>
            </a:r>
            <a:r>
              <a:rPr lang="en-US" sz="3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3600" dirty="0" smtClean="0">
                <a:latin typeface="Times New Roman" panose="02020603050405020304" pitchFamily="18" charset="0"/>
                <a:ea typeface="Times New Roman" panose="02020603050405020304" pitchFamily="18" charset="0"/>
                <a:cs typeface="Times New Roman" panose="02020603050405020304" pitchFamily="18" charset="0"/>
              </a:rPr>
              <a:t>of </a:t>
            </a:r>
            <a:r>
              <a:rPr lang="en-US" sz="3600" dirty="0">
                <a:latin typeface="Times New Roman" panose="02020603050405020304" pitchFamily="18" charset="0"/>
                <a:ea typeface="Times New Roman" panose="02020603050405020304" pitchFamily="18" charset="0"/>
                <a:cs typeface="Times New Roman" panose="02020603050405020304" pitchFamily="18" charset="0"/>
              </a:rPr>
              <a:t>orders, past purchases, </a:t>
            </a:r>
            <a:r>
              <a:rPr lang="en-US" sz="3600" dirty="0" smtClean="0">
                <a:latin typeface="Times New Roman" panose="02020603050405020304" pitchFamily="18" charset="0"/>
                <a:ea typeface="Times New Roman" panose="02020603050405020304" pitchFamily="18" charset="0"/>
                <a:cs typeface="Times New Roman" panose="02020603050405020304" pitchFamily="18" charset="0"/>
              </a:rPr>
              <a:t>recommended system and payment.</a:t>
            </a:r>
            <a:endParaRPr lang="en-US" sz="2800" dirty="0">
              <a:latin typeface="Times New Roman" panose="02020603050405020304" pitchFamily="18" charset="0"/>
              <a:ea typeface="Times New Roman" panose="02020603050405020304" pitchFamily="18" charset="0"/>
              <a:cs typeface="Times New Roman" panose="02020603050405020304" pitchFamily="18" charset="0"/>
            </a:endParaRPr>
          </a:p>
          <a:p>
            <a:pPr marL="342900" marR="548640" lvl="0" indent="-342900" algn="just">
              <a:lnSpc>
                <a:spcPct val="150000"/>
              </a:lnSpc>
              <a:spcBef>
                <a:spcPts val="0"/>
              </a:spcBef>
              <a:spcAft>
                <a:spcPts val="0"/>
              </a:spcAft>
              <a:tabLst>
                <a:tab pos="457200" algn="l"/>
              </a:tabLst>
            </a:pPr>
            <a:r>
              <a:rPr lang="en-US" sz="3600" dirty="0" smtClean="0">
                <a:latin typeface="Times New Roman" panose="02020603050405020304" pitchFamily="18" charset="0"/>
                <a:ea typeface="Times New Roman" panose="02020603050405020304" pitchFamily="18" charset="0"/>
              </a:rPr>
              <a:t>2. Buy </a:t>
            </a:r>
            <a:r>
              <a:rPr lang="en-US" sz="3600" dirty="0">
                <a:latin typeface="Times New Roman" panose="02020603050405020304" pitchFamily="18" charset="0"/>
                <a:ea typeface="Times New Roman" panose="02020603050405020304" pitchFamily="18" charset="0"/>
              </a:rPr>
              <a:t>Products &amp; Payment</a:t>
            </a:r>
            <a:endParaRPr lang="en-US" sz="2800" dirty="0">
              <a:latin typeface="Times New Roman" panose="02020603050405020304" pitchFamily="18" charset="0"/>
              <a:ea typeface="Times New Roman" panose="02020603050405020304" pitchFamily="18" charset="0"/>
            </a:endParaRPr>
          </a:p>
          <a:p>
            <a:pPr marL="742950" marR="548640" lvl="1" indent="-285750" algn="just">
              <a:lnSpc>
                <a:spcPct val="150000"/>
              </a:lnSpc>
              <a:spcBef>
                <a:spcPts val="0"/>
              </a:spcBef>
              <a:spcAft>
                <a:spcPts val="0"/>
              </a:spcAft>
              <a:buSzPts val="1000"/>
              <a:buFont typeface="Courier New" panose="02070309020205020404" pitchFamily="49" charset="0"/>
              <a:buChar char="o"/>
              <a:tabLst>
                <a:tab pos="914400" algn="l"/>
              </a:tabLst>
            </a:pPr>
            <a:r>
              <a:rPr lang="en-US" sz="3600" dirty="0">
                <a:latin typeface="Times New Roman" panose="02020603050405020304" pitchFamily="18" charset="0"/>
                <a:ea typeface="Times New Roman" panose="02020603050405020304" pitchFamily="18" charset="0"/>
                <a:cs typeface="Times New Roman" panose="02020603050405020304" pitchFamily="18" charset="0"/>
              </a:rPr>
              <a:t>Product listing pages with “Add to Cart”, followed by a checkout process integrating payment logic.</a:t>
            </a:r>
            <a:endParaRPr lang="en-US" sz="2800" dirty="0">
              <a:latin typeface="Times New Roman" panose="02020603050405020304" pitchFamily="18" charset="0"/>
              <a:ea typeface="Times New Roman" panose="02020603050405020304" pitchFamily="18" charset="0"/>
              <a:cs typeface="Times New Roman" panose="02020603050405020304" pitchFamily="18" charset="0"/>
            </a:endParaRPr>
          </a:p>
          <a:p>
            <a:pPr marL="342900" marR="548640" lvl="0" indent="-342900" algn="just">
              <a:lnSpc>
                <a:spcPct val="150000"/>
              </a:lnSpc>
              <a:spcBef>
                <a:spcPts val="0"/>
              </a:spcBef>
              <a:spcAft>
                <a:spcPts val="0"/>
              </a:spcAft>
              <a:tabLst>
                <a:tab pos="457200" algn="l"/>
              </a:tabLst>
            </a:pPr>
            <a:r>
              <a:rPr lang="en-US" sz="3600" dirty="0" smtClean="0">
                <a:latin typeface="Times New Roman" panose="02020603050405020304" pitchFamily="18" charset="0"/>
                <a:ea typeface="Times New Roman" panose="02020603050405020304" pitchFamily="18" charset="0"/>
              </a:rPr>
              <a:t>3. Order </a:t>
            </a:r>
            <a:r>
              <a:rPr lang="en-US" sz="3600" dirty="0">
                <a:latin typeface="Times New Roman" panose="02020603050405020304" pitchFamily="18" charset="0"/>
                <a:ea typeface="Times New Roman" panose="02020603050405020304" pitchFamily="18" charset="0"/>
              </a:rPr>
              <a:t>Status &amp; Order History</a:t>
            </a:r>
            <a:endParaRPr lang="en-US" sz="2800" dirty="0">
              <a:latin typeface="Times New Roman" panose="02020603050405020304" pitchFamily="18" charset="0"/>
              <a:ea typeface="Times New Roman" panose="02020603050405020304" pitchFamily="18" charset="0"/>
            </a:endParaRPr>
          </a:p>
          <a:p>
            <a:pPr marL="742950" marR="548640" lvl="1" indent="-285750" algn="just">
              <a:lnSpc>
                <a:spcPct val="150000"/>
              </a:lnSpc>
              <a:spcBef>
                <a:spcPts val="0"/>
              </a:spcBef>
              <a:spcAft>
                <a:spcPts val="0"/>
              </a:spcAft>
              <a:buSzPts val="1000"/>
              <a:buFont typeface="Courier New" panose="02070309020205020404" pitchFamily="49" charset="0"/>
              <a:buChar char="o"/>
              <a:tabLst>
                <a:tab pos="914400" algn="l"/>
              </a:tabLst>
            </a:pPr>
            <a:r>
              <a:rPr lang="en-US" sz="3600" dirty="0">
                <a:latin typeface="Times New Roman" panose="02020603050405020304" pitchFamily="18" charset="0"/>
                <a:ea typeface="Times New Roman" panose="02020603050405020304" pitchFamily="18" charset="0"/>
                <a:cs typeface="Times New Roman" panose="02020603050405020304" pitchFamily="18" charset="0"/>
              </a:rPr>
              <a:t>Views showing user’s current order status and historical purchases</a:t>
            </a:r>
            <a:r>
              <a:rPr lang="en-US" sz="3600" dirty="0" smtClean="0">
                <a:latin typeface="Times New Roman" panose="02020603050405020304" pitchFamily="18" charset="0"/>
                <a:ea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6154400" y="1588"/>
            <a:ext cx="2133600" cy="365125"/>
          </a:xfrm>
        </p:spPr>
        <p:txBody>
          <a:bodyPr/>
          <a:lstStyle/>
          <a:p>
            <a:fld id="{B6F15528-21DE-4FAA-801E-634DDDAF4B2B}" type="slidenum">
              <a:rPr lang="en-US" sz="3200" smtClean="0">
                <a:latin typeface="Times New Roman" panose="02020603050405020304" pitchFamily="18" charset="0"/>
                <a:cs typeface="Times New Roman" panose="02020603050405020304" pitchFamily="18" charset="0"/>
              </a:rPr>
              <a:pPr/>
              <a:t>13</a:t>
            </a:fld>
            <a:endParaRPr lang="en-US" dirty="0">
              <a:latin typeface="Times New Roman" panose="02020603050405020304" pitchFamily="18" charset="0"/>
              <a:cs typeface="Times New Roman" panose="02020603050405020304" pitchFamily="18" charset="0"/>
            </a:endParaRPr>
          </a:p>
        </p:txBody>
      </p:sp>
      <p:sp>
        <p:nvSpPr>
          <p:cNvPr id="6" name="Rectangle 5"/>
          <p:cNvSpPr/>
          <p:nvPr/>
        </p:nvSpPr>
        <p:spPr>
          <a:xfrm>
            <a:off x="0" y="723900"/>
            <a:ext cx="3124200" cy="1524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8258748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Rectangle 2"/>
          <p:cNvSpPr/>
          <p:nvPr/>
        </p:nvSpPr>
        <p:spPr>
          <a:xfrm>
            <a:off x="3505200" y="2705100"/>
            <a:ext cx="14325600" cy="7201972"/>
          </a:xfrm>
          <a:prstGeom prst="rect">
            <a:avLst/>
          </a:prstGeom>
        </p:spPr>
        <p:txBody>
          <a:bodyPr wrap="square">
            <a:spAutoFit/>
          </a:bodyPr>
          <a:lstStyle/>
          <a:p>
            <a:pPr marL="365760" marR="548640">
              <a:lnSpc>
                <a:spcPct val="150000"/>
              </a:lnSpc>
              <a:spcBef>
                <a:spcPts val="0"/>
              </a:spcBef>
              <a:spcAft>
                <a:spcPts val="0"/>
              </a:spcAft>
            </a:pPr>
            <a:r>
              <a:rPr lang="en-US" sz="4400" dirty="0" smtClean="0">
                <a:solidFill>
                  <a:srgbClr val="000000"/>
                </a:solidFill>
                <a:latin typeface="Times New Roman" panose="02020603050405020304" pitchFamily="18" charset="0"/>
                <a:ea typeface="Times New Roman" panose="02020603050405020304" pitchFamily="18" charset="0"/>
              </a:rPr>
              <a:t>4. Recommend </a:t>
            </a:r>
            <a:r>
              <a:rPr lang="en-US" sz="4400" dirty="0">
                <a:solidFill>
                  <a:srgbClr val="000000"/>
                </a:solidFill>
                <a:latin typeface="Times New Roman" panose="02020603050405020304" pitchFamily="18" charset="0"/>
                <a:ea typeface="Times New Roman" panose="02020603050405020304" pitchFamily="18" charset="0"/>
              </a:rPr>
              <a:t>System</a:t>
            </a:r>
            <a:endParaRPr lang="en-US" sz="3600" dirty="0">
              <a:latin typeface="Times New Roman" panose="02020603050405020304" pitchFamily="18" charset="0"/>
              <a:ea typeface="Times New Roman" panose="02020603050405020304" pitchFamily="18" charset="0"/>
            </a:endParaRPr>
          </a:p>
          <a:p>
            <a:pPr marL="742950" marR="548640" lvl="1" indent="-285750">
              <a:lnSpc>
                <a:spcPct val="150000"/>
              </a:lnSpc>
              <a:buFont typeface="Arial" panose="020B0604020202020204" pitchFamily="34" charset="0"/>
              <a:buChar char="•"/>
            </a:pPr>
            <a:r>
              <a:rPr lang="en-US" sz="4400" dirty="0">
                <a:solidFill>
                  <a:srgbClr val="000000"/>
                </a:solidFill>
                <a:latin typeface="Times New Roman" panose="02020603050405020304" pitchFamily="18" charset="0"/>
                <a:ea typeface="Times New Roman" panose="02020603050405020304" pitchFamily="18" charset="0"/>
              </a:rPr>
              <a:t>The system recommends suitable fertilizers based on soil type and region.</a:t>
            </a:r>
            <a:endParaRPr lang="en-US" sz="3600" dirty="0">
              <a:latin typeface="Times New Roman" panose="02020603050405020304" pitchFamily="18" charset="0"/>
              <a:ea typeface="Times New Roman" panose="02020603050405020304" pitchFamily="18" charset="0"/>
            </a:endParaRPr>
          </a:p>
          <a:p>
            <a:pPr marL="742950" lvl="1" indent="-285750">
              <a:lnSpc>
                <a:spcPct val="150000"/>
              </a:lnSpc>
              <a:buFont typeface="Arial" panose="020B0604020202020204" pitchFamily="34" charset="0"/>
              <a:buChar char="•"/>
            </a:pPr>
            <a:r>
              <a:rPr lang="en-US" sz="4400" dirty="0">
                <a:solidFill>
                  <a:srgbClr val="000000"/>
                </a:solidFill>
                <a:latin typeface="Times New Roman" panose="02020603050405020304" pitchFamily="18" charset="0"/>
                <a:ea typeface="Times New Roman" panose="02020603050405020304" pitchFamily="18" charset="0"/>
              </a:rPr>
              <a:t>Uses machine learning to provide intelligent suggestions</a:t>
            </a:r>
            <a:r>
              <a:rPr lang="en-US" sz="4400" dirty="0" smtClean="0">
                <a:solidFill>
                  <a:srgbClr val="000000"/>
                </a:solidFill>
                <a:latin typeface="Times New Roman" panose="02020603050405020304" pitchFamily="18" charset="0"/>
                <a:ea typeface="Times New Roman" panose="02020603050405020304" pitchFamily="18" charset="0"/>
              </a:rPr>
              <a:t>.</a:t>
            </a:r>
          </a:p>
          <a:p>
            <a:pPr marL="342900" marR="548640" lvl="0" indent="-342900" algn="just">
              <a:lnSpc>
                <a:spcPct val="150000"/>
              </a:lnSpc>
              <a:spcBef>
                <a:spcPts val="0"/>
              </a:spcBef>
              <a:spcAft>
                <a:spcPts val="0"/>
              </a:spcAft>
              <a:tabLst>
                <a:tab pos="457200" algn="l"/>
              </a:tabLst>
            </a:pPr>
            <a:r>
              <a:rPr lang="en-US" sz="4400" dirty="0" smtClean="0">
                <a:latin typeface="Times New Roman" panose="02020603050405020304" pitchFamily="18" charset="0"/>
                <a:ea typeface="Times New Roman" panose="02020603050405020304" pitchFamily="18" charset="0"/>
              </a:rPr>
              <a:t>	5</a:t>
            </a:r>
            <a:r>
              <a:rPr lang="en-US" sz="4400" dirty="0">
                <a:latin typeface="Times New Roman" panose="02020603050405020304" pitchFamily="18" charset="0"/>
                <a:ea typeface="Times New Roman" panose="02020603050405020304" pitchFamily="18" charset="0"/>
              </a:rPr>
              <a:t>. Send Feedback &amp; View Response</a:t>
            </a:r>
          </a:p>
          <a:p>
            <a:pPr marL="742950" marR="548640" lvl="1" indent="-285750" algn="just">
              <a:lnSpc>
                <a:spcPct val="150000"/>
              </a:lnSpc>
              <a:spcBef>
                <a:spcPts val="0"/>
              </a:spcBef>
              <a:spcAft>
                <a:spcPts val="0"/>
              </a:spcAft>
              <a:buSzPts val="1000"/>
              <a:buFont typeface="Courier New" panose="02070309020205020404" pitchFamily="49" charset="0"/>
              <a:buChar char="o"/>
              <a:tabLst>
                <a:tab pos="914400" algn="l"/>
              </a:tabLst>
            </a:pPr>
            <a:r>
              <a:rPr lang="en-US" sz="4400" dirty="0">
                <a:latin typeface="Times New Roman" panose="02020603050405020304" pitchFamily="18" charset="0"/>
                <a:ea typeface="Times New Roman" panose="02020603050405020304" pitchFamily="18" charset="0"/>
                <a:cs typeface="Times New Roman" panose="02020603050405020304" pitchFamily="18" charset="0"/>
              </a:rPr>
              <a:t>Forms where users can submit feedback paired with a view area to see farmer responses</a:t>
            </a:r>
            <a:r>
              <a:rPr lang="en-US" sz="4400" dirty="0" smtClean="0">
                <a:latin typeface="Times New Roman" panose="02020603050405020304" pitchFamily="18" charset="0"/>
                <a:ea typeface="Times New Roman" panose="02020603050405020304" pitchFamily="18" charset="0"/>
                <a:cs typeface="Times New Roman" panose="02020603050405020304" pitchFamily="18" charset="0"/>
              </a:rPr>
              <a:t>.</a:t>
            </a:r>
            <a:endParaRPr lang="en-US" sz="4400"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6118840" y="7620"/>
            <a:ext cx="2133600" cy="365125"/>
          </a:xfrm>
        </p:spPr>
        <p:txBody>
          <a:bodyPr/>
          <a:lstStyle/>
          <a:p>
            <a:fld id="{B6F15528-21DE-4FAA-801E-634DDDAF4B2B}" type="slidenum">
              <a:rPr lang="en-US" sz="3200" smtClean="0">
                <a:latin typeface="Times New Roman" panose="02020603050405020304" pitchFamily="18" charset="0"/>
                <a:cs typeface="Times New Roman" panose="02020603050405020304" pitchFamily="18" charset="0"/>
              </a:rPr>
              <a:pPr/>
              <a:t>14</a:t>
            </a:fld>
            <a:endParaRPr lang="en-US" sz="3200" dirty="0">
              <a:latin typeface="Times New Roman" panose="02020603050405020304" pitchFamily="18" charset="0"/>
              <a:cs typeface="Times New Roman" panose="02020603050405020304" pitchFamily="18" charset="0"/>
            </a:endParaRPr>
          </a:p>
        </p:txBody>
      </p:sp>
      <p:sp>
        <p:nvSpPr>
          <p:cNvPr id="6" name="Rectangle 5"/>
          <p:cNvSpPr/>
          <p:nvPr/>
        </p:nvSpPr>
        <p:spPr>
          <a:xfrm>
            <a:off x="0" y="723900"/>
            <a:ext cx="3124200" cy="1524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2588120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itle 1"/>
          <p:cNvSpPr txBox="1">
            <a:spLocks/>
          </p:cNvSpPr>
          <p:nvPr/>
        </p:nvSpPr>
        <p:spPr>
          <a:xfrm>
            <a:off x="6172200" y="419100"/>
            <a:ext cx="8596668" cy="1052929"/>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8800" b="1" dirty="0" smtClean="0">
                <a:latin typeface="Times New Roman" panose="02020603050405020304" pitchFamily="18" charset="0"/>
                <a:cs typeface="Times New Roman" panose="02020603050405020304" pitchFamily="18" charset="0"/>
              </a:rPr>
              <a:t>SNAPSHOTS</a:t>
            </a:r>
            <a:endParaRPr lang="en-US" sz="8800"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2552701"/>
            <a:ext cx="15087600" cy="7734299"/>
          </a:xfrm>
          <a:prstGeom prst="rect">
            <a:avLst/>
          </a:prstGeom>
        </p:spPr>
      </p:pic>
      <p:sp>
        <p:nvSpPr>
          <p:cNvPr id="6" name="Slide Number Placeholder 5"/>
          <p:cNvSpPr>
            <a:spLocks noGrp="1"/>
          </p:cNvSpPr>
          <p:nvPr>
            <p:ph type="sldNum" sz="quarter" idx="12"/>
          </p:nvPr>
        </p:nvSpPr>
        <p:spPr>
          <a:xfrm>
            <a:off x="16132194" y="0"/>
            <a:ext cx="2133600" cy="365125"/>
          </a:xfrm>
        </p:spPr>
        <p:txBody>
          <a:bodyPr/>
          <a:lstStyle/>
          <a:p>
            <a:fld id="{B6F15528-21DE-4FAA-801E-634DDDAF4B2B}" type="slidenum">
              <a:rPr lang="en-US" sz="3200" smtClean="0">
                <a:latin typeface="Times New Roman" panose="02020603050405020304" pitchFamily="18" charset="0"/>
                <a:cs typeface="Times New Roman" panose="02020603050405020304" pitchFamily="18" charset="0"/>
              </a:rPr>
              <a:pPr/>
              <a:t>15</a:t>
            </a:fld>
            <a:endParaRPr lang="en-US" sz="3200" dirty="0">
              <a:latin typeface="Times New Roman" panose="02020603050405020304" pitchFamily="18" charset="0"/>
              <a:cs typeface="Times New Roman" panose="02020603050405020304" pitchFamily="18" charset="0"/>
            </a:endParaRPr>
          </a:p>
        </p:txBody>
      </p:sp>
      <p:sp>
        <p:nvSpPr>
          <p:cNvPr id="8" name="Rectangle 7"/>
          <p:cNvSpPr/>
          <p:nvPr/>
        </p:nvSpPr>
        <p:spPr>
          <a:xfrm>
            <a:off x="0" y="723900"/>
            <a:ext cx="3124200" cy="1524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1687931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0400" y="2476500"/>
            <a:ext cx="15087600" cy="7810500"/>
          </a:xfrm>
          <a:prstGeom prst="rect">
            <a:avLst/>
          </a:prstGeom>
        </p:spPr>
      </p:pic>
      <p:sp>
        <p:nvSpPr>
          <p:cNvPr id="5" name="Slide Number Placeholder 4"/>
          <p:cNvSpPr>
            <a:spLocks noGrp="1"/>
          </p:cNvSpPr>
          <p:nvPr>
            <p:ph type="sldNum" sz="quarter" idx="12"/>
          </p:nvPr>
        </p:nvSpPr>
        <p:spPr>
          <a:xfrm>
            <a:off x="16179800" y="0"/>
            <a:ext cx="2133600" cy="365125"/>
          </a:xfrm>
        </p:spPr>
        <p:txBody>
          <a:bodyPr/>
          <a:lstStyle/>
          <a:p>
            <a:fld id="{B6F15528-21DE-4FAA-801E-634DDDAF4B2B}" type="slidenum">
              <a:rPr lang="en-US" sz="3200" smtClean="0">
                <a:latin typeface="Times New Roman" panose="02020603050405020304" pitchFamily="18" charset="0"/>
                <a:cs typeface="Times New Roman" panose="02020603050405020304" pitchFamily="18" charset="0"/>
              </a:rPr>
              <a:pPr/>
              <a:t>16</a:t>
            </a:fld>
            <a:endParaRPr lang="en-US" sz="3200" dirty="0">
              <a:latin typeface="Times New Roman" panose="02020603050405020304" pitchFamily="18" charset="0"/>
              <a:cs typeface="Times New Roman" panose="02020603050405020304" pitchFamily="18" charset="0"/>
            </a:endParaRPr>
          </a:p>
        </p:txBody>
      </p:sp>
      <p:sp>
        <p:nvSpPr>
          <p:cNvPr id="6" name="Rectangle 5"/>
          <p:cNvSpPr/>
          <p:nvPr/>
        </p:nvSpPr>
        <p:spPr>
          <a:xfrm>
            <a:off x="0" y="723900"/>
            <a:ext cx="3124200" cy="1524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2934839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2400300"/>
            <a:ext cx="15087600" cy="7886700"/>
          </a:xfrm>
          <a:prstGeom prst="rect">
            <a:avLst/>
          </a:prstGeom>
        </p:spPr>
      </p:pic>
      <p:sp>
        <p:nvSpPr>
          <p:cNvPr id="5" name="Slide Number Placeholder 4"/>
          <p:cNvSpPr>
            <a:spLocks noGrp="1"/>
          </p:cNvSpPr>
          <p:nvPr>
            <p:ph type="sldNum" sz="quarter" idx="12"/>
          </p:nvPr>
        </p:nvSpPr>
        <p:spPr>
          <a:xfrm>
            <a:off x="16154400" y="22860"/>
            <a:ext cx="2133600" cy="365125"/>
          </a:xfrm>
        </p:spPr>
        <p:txBody>
          <a:bodyPr/>
          <a:lstStyle/>
          <a:p>
            <a:fld id="{B6F15528-21DE-4FAA-801E-634DDDAF4B2B}" type="slidenum">
              <a:rPr lang="en-US" sz="3200" smtClean="0">
                <a:latin typeface="Times New Roman" panose="02020603050405020304" pitchFamily="18" charset="0"/>
                <a:cs typeface="Times New Roman" panose="02020603050405020304" pitchFamily="18" charset="0"/>
              </a:rPr>
              <a:pPr/>
              <a:t>17</a:t>
            </a:fld>
            <a:endParaRPr lang="en-US" sz="3200" dirty="0">
              <a:latin typeface="Times New Roman" panose="02020603050405020304" pitchFamily="18" charset="0"/>
              <a:cs typeface="Times New Roman" panose="02020603050405020304" pitchFamily="18" charset="0"/>
            </a:endParaRPr>
          </a:p>
        </p:txBody>
      </p:sp>
      <p:sp>
        <p:nvSpPr>
          <p:cNvPr id="6" name="Rectangle 5"/>
          <p:cNvSpPr/>
          <p:nvPr/>
        </p:nvSpPr>
        <p:spPr>
          <a:xfrm>
            <a:off x="0" y="723900"/>
            <a:ext cx="3124200" cy="1524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40768165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2476500"/>
            <a:ext cx="15087600" cy="7810500"/>
          </a:xfrm>
          <a:prstGeom prst="rect">
            <a:avLst/>
          </a:prstGeom>
        </p:spPr>
      </p:pic>
      <p:sp>
        <p:nvSpPr>
          <p:cNvPr id="5" name="Slide Number Placeholder 4"/>
          <p:cNvSpPr>
            <a:spLocks noGrp="1"/>
          </p:cNvSpPr>
          <p:nvPr>
            <p:ph type="sldNum" sz="quarter" idx="12"/>
          </p:nvPr>
        </p:nvSpPr>
        <p:spPr>
          <a:xfrm>
            <a:off x="16149320" y="21590"/>
            <a:ext cx="2133600" cy="365125"/>
          </a:xfrm>
        </p:spPr>
        <p:txBody>
          <a:bodyPr/>
          <a:lstStyle/>
          <a:p>
            <a:fld id="{B6F15528-21DE-4FAA-801E-634DDDAF4B2B}" type="slidenum">
              <a:rPr lang="en-US" sz="3200" smtClean="0">
                <a:latin typeface="Times New Roman" panose="02020603050405020304" pitchFamily="18" charset="0"/>
                <a:cs typeface="Times New Roman" panose="02020603050405020304" pitchFamily="18" charset="0"/>
              </a:rPr>
              <a:pPr/>
              <a:t>18</a:t>
            </a:fld>
            <a:endParaRPr lang="en-US" sz="3200" dirty="0">
              <a:latin typeface="Times New Roman" panose="02020603050405020304" pitchFamily="18" charset="0"/>
              <a:cs typeface="Times New Roman" panose="02020603050405020304" pitchFamily="18" charset="0"/>
            </a:endParaRPr>
          </a:p>
        </p:txBody>
      </p:sp>
      <p:sp>
        <p:nvSpPr>
          <p:cNvPr id="6" name="Rectangle 5"/>
          <p:cNvSpPr/>
          <p:nvPr/>
        </p:nvSpPr>
        <p:spPr>
          <a:xfrm>
            <a:off x="0" y="723900"/>
            <a:ext cx="3124200" cy="1524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42363996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2476500"/>
            <a:ext cx="15087600" cy="7810500"/>
          </a:xfrm>
          <a:prstGeom prst="rect">
            <a:avLst/>
          </a:prstGeom>
        </p:spPr>
      </p:pic>
      <p:sp>
        <p:nvSpPr>
          <p:cNvPr id="5" name="Slide Number Placeholder 4"/>
          <p:cNvSpPr>
            <a:spLocks noGrp="1"/>
          </p:cNvSpPr>
          <p:nvPr>
            <p:ph type="sldNum" sz="quarter" idx="12"/>
          </p:nvPr>
        </p:nvSpPr>
        <p:spPr>
          <a:xfrm>
            <a:off x="16154400" y="0"/>
            <a:ext cx="2133600" cy="365125"/>
          </a:xfrm>
        </p:spPr>
        <p:txBody>
          <a:bodyPr/>
          <a:lstStyle/>
          <a:p>
            <a:fld id="{B6F15528-21DE-4FAA-801E-634DDDAF4B2B}" type="slidenum">
              <a:rPr lang="en-US" sz="3200" smtClean="0">
                <a:latin typeface="Times New Roman" panose="02020603050405020304" pitchFamily="18" charset="0"/>
                <a:cs typeface="Times New Roman" panose="02020603050405020304" pitchFamily="18" charset="0"/>
              </a:rPr>
              <a:pPr/>
              <a:t>19</a:t>
            </a:fld>
            <a:endParaRPr lang="en-US" dirty="0">
              <a:latin typeface="Times New Roman" panose="02020603050405020304" pitchFamily="18" charset="0"/>
              <a:cs typeface="Times New Roman" panose="02020603050405020304" pitchFamily="18" charset="0"/>
            </a:endParaRPr>
          </a:p>
        </p:txBody>
      </p:sp>
      <p:sp>
        <p:nvSpPr>
          <p:cNvPr id="6" name="Rectangle 5"/>
          <p:cNvSpPr/>
          <p:nvPr/>
        </p:nvSpPr>
        <p:spPr>
          <a:xfrm>
            <a:off x="0" y="723900"/>
            <a:ext cx="3124200" cy="1524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7557578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dirty="0"/>
          </a:p>
        </p:txBody>
      </p:sp>
      <p:sp>
        <p:nvSpPr>
          <p:cNvPr id="3" name="Title 1"/>
          <p:cNvSpPr txBox="1">
            <a:spLocks/>
          </p:cNvSpPr>
          <p:nvPr/>
        </p:nvSpPr>
        <p:spPr>
          <a:xfrm>
            <a:off x="6324600" y="647700"/>
            <a:ext cx="8596668" cy="1056068"/>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b="1" dirty="0" smtClean="0">
                <a:latin typeface="Times New Roman" panose="02020603050405020304" pitchFamily="18" charset="0"/>
                <a:cs typeface="Times New Roman" panose="02020603050405020304" pitchFamily="18" charset="0"/>
              </a:rPr>
              <a:t>CONTENTS</a:t>
            </a:r>
            <a:endParaRPr lang="en-US" sz="7200" b="1" dirty="0">
              <a:latin typeface="Times New Roman" panose="02020603050405020304" pitchFamily="18" charset="0"/>
              <a:cs typeface="Times New Roman" panose="02020603050405020304" pitchFamily="18" charset="0"/>
            </a:endParaRPr>
          </a:p>
        </p:txBody>
      </p:sp>
      <p:sp>
        <p:nvSpPr>
          <p:cNvPr id="4" name="Rectangle 3"/>
          <p:cNvSpPr/>
          <p:nvPr/>
        </p:nvSpPr>
        <p:spPr>
          <a:xfrm>
            <a:off x="3810000" y="2438698"/>
            <a:ext cx="12954000" cy="7848302"/>
          </a:xfrm>
          <a:prstGeom prst="rect">
            <a:avLst/>
          </a:prstGeom>
        </p:spPr>
        <p:txBody>
          <a:bodyPr wrap="square">
            <a:spAutoFit/>
          </a:bodyPr>
          <a:lstStyle/>
          <a:p>
            <a:pPr marL="285750" indent="-285750">
              <a:buFont typeface="Arial" panose="020B0604020202020204" pitchFamily="34" charset="0"/>
              <a:buChar char="•"/>
            </a:pPr>
            <a:r>
              <a:rPr lang="en-US" sz="6300" dirty="0" smtClean="0">
                <a:latin typeface="Times New Roman" panose="02020603050405020304" pitchFamily="18" charset="0"/>
                <a:cs typeface="Times New Roman" panose="02020603050405020304" pitchFamily="18" charset="0"/>
              </a:rPr>
              <a:t>Abstract</a:t>
            </a:r>
          </a:p>
          <a:p>
            <a:pPr marL="285750" indent="-285750">
              <a:buFont typeface="Arial" panose="020B0604020202020204" pitchFamily="34" charset="0"/>
              <a:buChar char="•"/>
            </a:pPr>
            <a:r>
              <a:rPr lang="en-US" sz="6300" dirty="0" smtClean="0">
                <a:latin typeface="Times New Roman" panose="02020603050405020304" pitchFamily="18" charset="0"/>
                <a:cs typeface="Times New Roman" panose="02020603050405020304" pitchFamily="18" charset="0"/>
              </a:rPr>
              <a:t>Existing System</a:t>
            </a:r>
          </a:p>
          <a:p>
            <a:pPr marL="285750" indent="-285750">
              <a:buFont typeface="Arial" panose="020B0604020202020204" pitchFamily="34" charset="0"/>
              <a:buChar char="•"/>
            </a:pPr>
            <a:r>
              <a:rPr lang="en-US" sz="6300" dirty="0" smtClean="0">
                <a:latin typeface="Times New Roman" panose="02020603050405020304" pitchFamily="18" charset="0"/>
                <a:cs typeface="Times New Roman" panose="02020603050405020304" pitchFamily="18" charset="0"/>
              </a:rPr>
              <a:t>Proposed System</a:t>
            </a:r>
          </a:p>
          <a:p>
            <a:pPr marL="285750" indent="-285750">
              <a:buFont typeface="Arial" panose="020B0604020202020204" pitchFamily="34" charset="0"/>
              <a:buChar char="•"/>
            </a:pPr>
            <a:r>
              <a:rPr lang="en-US" sz="6300" dirty="0" smtClean="0">
                <a:latin typeface="Times New Roman" panose="02020603050405020304" pitchFamily="18" charset="0"/>
                <a:cs typeface="Times New Roman" panose="02020603050405020304" pitchFamily="18" charset="0"/>
              </a:rPr>
              <a:t>DFD Diagram</a:t>
            </a:r>
          </a:p>
          <a:p>
            <a:pPr marL="285750" indent="-285750">
              <a:buFont typeface="Arial" panose="020B0604020202020204" pitchFamily="34" charset="0"/>
              <a:buChar char="•"/>
            </a:pPr>
            <a:r>
              <a:rPr lang="en-US" sz="6300" dirty="0" smtClean="0">
                <a:latin typeface="Times New Roman" panose="02020603050405020304" pitchFamily="18" charset="0"/>
                <a:cs typeface="Times New Roman" panose="02020603050405020304" pitchFamily="18" charset="0"/>
              </a:rPr>
              <a:t>Module Description</a:t>
            </a:r>
          </a:p>
          <a:p>
            <a:pPr marL="285750" indent="-285750">
              <a:buFont typeface="Arial" panose="020B0604020202020204" pitchFamily="34" charset="0"/>
              <a:buChar char="•"/>
            </a:pPr>
            <a:r>
              <a:rPr lang="en-US" sz="6300" dirty="0" smtClean="0">
                <a:latin typeface="Times New Roman" panose="02020603050405020304" pitchFamily="18" charset="0"/>
                <a:cs typeface="Times New Roman" panose="02020603050405020304" pitchFamily="18" charset="0"/>
              </a:rPr>
              <a:t>Snapshots</a:t>
            </a:r>
          </a:p>
          <a:p>
            <a:pPr marL="285750" indent="-285750" algn="just">
              <a:buFont typeface="Arial" panose="020B0604020202020204" pitchFamily="34" charset="0"/>
              <a:buChar char="•"/>
            </a:pPr>
            <a:r>
              <a:rPr lang="en-US" sz="6300" dirty="0" smtClean="0">
                <a:latin typeface="Times New Roman" panose="02020603050405020304" pitchFamily="18" charset="0"/>
                <a:cs typeface="Times New Roman" panose="02020603050405020304" pitchFamily="18" charset="0"/>
              </a:rPr>
              <a:t>Future Enhancement</a:t>
            </a:r>
          </a:p>
          <a:p>
            <a:pPr marL="285750" indent="-285750" algn="just">
              <a:buFont typeface="Arial" panose="020B0604020202020204" pitchFamily="34" charset="0"/>
              <a:buChar char="•"/>
            </a:pPr>
            <a:r>
              <a:rPr lang="en-US" sz="6300" dirty="0" smtClean="0">
                <a:latin typeface="Times New Roman" panose="02020603050405020304" pitchFamily="18" charset="0"/>
                <a:cs typeface="Times New Roman" panose="02020603050405020304" pitchFamily="18" charset="0"/>
              </a:rPr>
              <a:t>Conclusion</a:t>
            </a:r>
            <a:endParaRPr lang="en-US" sz="6300"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a:xfrm>
            <a:off x="16139160" y="0"/>
            <a:ext cx="2133600" cy="365125"/>
          </a:xfrm>
        </p:spPr>
        <p:txBody>
          <a:bodyPr/>
          <a:lstStyle/>
          <a:p>
            <a:fld id="{B6F15528-21DE-4FAA-801E-634DDDAF4B2B}" type="slidenum">
              <a:rPr lang="en-US" sz="3200" smtClean="0">
                <a:latin typeface="Times New Roman" panose="02020603050405020304" pitchFamily="18" charset="0"/>
                <a:cs typeface="Times New Roman" panose="02020603050405020304" pitchFamily="18" charset="0"/>
              </a:rPr>
              <a:pPr/>
              <a:t>2</a:t>
            </a:fld>
            <a:endParaRPr lang="en-US" sz="3200" dirty="0">
              <a:latin typeface="Times New Roman" panose="02020603050405020304" pitchFamily="18" charset="0"/>
              <a:cs typeface="Times New Roman" panose="02020603050405020304" pitchFamily="18" charset="0"/>
            </a:endParaRPr>
          </a:p>
        </p:txBody>
      </p:sp>
      <p:sp>
        <p:nvSpPr>
          <p:cNvPr id="7" name="Rectangle 6"/>
          <p:cNvSpPr/>
          <p:nvPr/>
        </p:nvSpPr>
        <p:spPr>
          <a:xfrm>
            <a:off x="0" y="723900"/>
            <a:ext cx="3124200" cy="1524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5302825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2552700"/>
            <a:ext cx="15087600" cy="7734300"/>
          </a:xfrm>
          <a:prstGeom prst="rect">
            <a:avLst/>
          </a:prstGeom>
        </p:spPr>
      </p:pic>
      <p:sp>
        <p:nvSpPr>
          <p:cNvPr id="5" name="Slide Number Placeholder 4"/>
          <p:cNvSpPr>
            <a:spLocks noGrp="1"/>
          </p:cNvSpPr>
          <p:nvPr>
            <p:ph type="sldNum" sz="quarter" idx="12"/>
          </p:nvPr>
        </p:nvSpPr>
        <p:spPr>
          <a:xfrm>
            <a:off x="16154400" y="0"/>
            <a:ext cx="2133600" cy="365125"/>
          </a:xfrm>
        </p:spPr>
        <p:txBody>
          <a:bodyPr/>
          <a:lstStyle/>
          <a:p>
            <a:fld id="{B6F15528-21DE-4FAA-801E-634DDDAF4B2B}" type="slidenum">
              <a:rPr lang="en-US" sz="3200" smtClean="0">
                <a:latin typeface="Times New Roman" panose="02020603050405020304" pitchFamily="18" charset="0"/>
                <a:cs typeface="Times New Roman" panose="02020603050405020304" pitchFamily="18" charset="0"/>
              </a:rPr>
              <a:pPr/>
              <a:t>20</a:t>
            </a:fld>
            <a:endParaRPr lang="en-US" dirty="0">
              <a:latin typeface="Times New Roman" panose="02020603050405020304" pitchFamily="18" charset="0"/>
              <a:cs typeface="Times New Roman" panose="02020603050405020304" pitchFamily="18" charset="0"/>
            </a:endParaRPr>
          </a:p>
        </p:txBody>
      </p:sp>
      <p:sp>
        <p:nvSpPr>
          <p:cNvPr id="6" name="Rectangle 5"/>
          <p:cNvSpPr/>
          <p:nvPr/>
        </p:nvSpPr>
        <p:spPr>
          <a:xfrm>
            <a:off x="0" y="723900"/>
            <a:ext cx="3124200" cy="1524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184511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2552700"/>
            <a:ext cx="15087600" cy="7734300"/>
          </a:xfrm>
          <a:prstGeom prst="rect">
            <a:avLst/>
          </a:prstGeom>
        </p:spPr>
      </p:pic>
      <p:sp>
        <p:nvSpPr>
          <p:cNvPr id="5" name="Slide Number Placeholder 4"/>
          <p:cNvSpPr>
            <a:spLocks noGrp="1"/>
          </p:cNvSpPr>
          <p:nvPr>
            <p:ph type="sldNum" sz="quarter" idx="12"/>
          </p:nvPr>
        </p:nvSpPr>
        <p:spPr>
          <a:xfrm>
            <a:off x="16139160" y="0"/>
            <a:ext cx="2133600" cy="365125"/>
          </a:xfrm>
        </p:spPr>
        <p:txBody>
          <a:bodyPr/>
          <a:lstStyle/>
          <a:p>
            <a:fld id="{B6F15528-21DE-4FAA-801E-634DDDAF4B2B}" type="slidenum">
              <a:rPr lang="en-US" sz="3200" smtClean="0">
                <a:latin typeface="Times New Roman" panose="02020603050405020304" pitchFamily="18" charset="0"/>
                <a:cs typeface="Times New Roman" panose="02020603050405020304" pitchFamily="18" charset="0"/>
              </a:rPr>
              <a:pPr/>
              <a:t>21</a:t>
            </a:fld>
            <a:endParaRPr lang="en-US" dirty="0">
              <a:latin typeface="Times New Roman" panose="02020603050405020304" pitchFamily="18" charset="0"/>
              <a:cs typeface="Times New Roman" panose="02020603050405020304" pitchFamily="18" charset="0"/>
            </a:endParaRPr>
          </a:p>
        </p:txBody>
      </p:sp>
      <p:sp>
        <p:nvSpPr>
          <p:cNvPr id="6" name="Rectangle 5"/>
          <p:cNvSpPr/>
          <p:nvPr/>
        </p:nvSpPr>
        <p:spPr>
          <a:xfrm>
            <a:off x="0" y="723900"/>
            <a:ext cx="3124200" cy="1524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0141202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2476500"/>
            <a:ext cx="15087600" cy="7810500"/>
          </a:xfrm>
          <a:prstGeom prst="rect">
            <a:avLst/>
          </a:prstGeom>
        </p:spPr>
      </p:pic>
      <p:sp>
        <p:nvSpPr>
          <p:cNvPr id="5" name="Slide Number Placeholder 4"/>
          <p:cNvSpPr>
            <a:spLocks noGrp="1"/>
          </p:cNvSpPr>
          <p:nvPr>
            <p:ph type="sldNum" sz="quarter" idx="12"/>
          </p:nvPr>
        </p:nvSpPr>
        <p:spPr>
          <a:xfrm>
            <a:off x="16139160" y="20320"/>
            <a:ext cx="2133600" cy="365125"/>
          </a:xfrm>
        </p:spPr>
        <p:txBody>
          <a:bodyPr/>
          <a:lstStyle/>
          <a:p>
            <a:fld id="{B6F15528-21DE-4FAA-801E-634DDDAF4B2B}" type="slidenum">
              <a:rPr lang="en-US" sz="3200" smtClean="0">
                <a:latin typeface="Times New Roman" panose="02020603050405020304" pitchFamily="18" charset="0"/>
                <a:cs typeface="Times New Roman" panose="02020603050405020304" pitchFamily="18" charset="0"/>
              </a:rPr>
              <a:pPr/>
              <a:t>22</a:t>
            </a:fld>
            <a:endParaRPr lang="en-US" dirty="0">
              <a:latin typeface="Times New Roman" panose="02020603050405020304" pitchFamily="18" charset="0"/>
              <a:cs typeface="Times New Roman" panose="02020603050405020304" pitchFamily="18" charset="0"/>
            </a:endParaRPr>
          </a:p>
        </p:txBody>
      </p:sp>
      <p:sp>
        <p:nvSpPr>
          <p:cNvPr id="6" name="Rectangle 5"/>
          <p:cNvSpPr/>
          <p:nvPr/>
        </p:nvSpPr>
        <p:spPr>
          <a:xfrm>
            <a:off x="0" y="723900"/>
            <a:ext cx="3124200" cy="1524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8110644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2476500"/>
            <a:ext cx="15087600" cy="7810500"/>
          </a:xfrm>
          <a:prstGeom prst="rect">
            <a:avLst/>
          </a:prstGeom>
        </p:spPr>
      </p:pic>
      <p:sp>
        <p:nvSpPr>
          <p:cNvPr id="5" name="Slide Number Placeholder 4"/>
          <p:cNvSpPr>
            <a:spLocks noGrp="1"/>
          </p:cNvSpPr>
          <p:nvPr>
            <p:ph type="sldNum" sz="quarter" idx="12"/>
          </p:nvPr>
        </p:nvSpPr>
        <p:spPr>
          <a:xfrm>
            <a:off x="16154400" y="22860"/>
            <a:ext cx="2133600" cy="365125"/>
          </a:xfrm>
        </p:spPr>
        <p:txBody>
          <a:bodyPr/>
          <a:lstStyle/>
          <a:p>
            <a:fld id="{B6F15528-21DE-4FAA-801E-634DDDAF4B2B}" type="slidenum">
              <a:rPr lang="en-US" sz="3200" smtClean="0">
                <a:latin typeface="Times New Roman" panose="02020603050405020304" pitchFamily="18" charset="0"/>
                <a:cs typeface="Times New Roman" panose="02020603050405020304" pitchFamily="18" charset="0"/>
              </a:rPr>
              <a:pPr/>
              <a:t>23</a:t>
            </a:fld>
            <a:endParaRPr lang="en-US" dirty="0">
              <a:latin typeface="Times New Roman" panose="02020603050405020304" pitchFamily="18" charset="0"/>
              <a:cs typeface="Times New Roman" panose="02020603050405020304" pitchFamily="18" charset="0"/>
            </a:endParaRPr>
          </a:p>
        </p:txBody>
      </p:sp>
      <p:sp>
        <p:nvSpPr>
          <p:cNvPr id="6" name="Rectangle 5"/>
          <p:cNvSpPr/>
          <p:nvPr/>
        </p:nvSpPr>
        <p:spPr>
          <a:xfrm>
            <a:off x="0" y="723900"/>
            <a:ext cx="3124200" cy="1524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7179097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2448560"/>
            <a:ext cx="15087600" cy="7810500"/>
          </a:xfrm>
          <a:prstGeom prst="rect">
            <a:avLst/>
          </a:prstGeom>
        </p:spPr>
      </p:pic>
      <p:sp>
        <p:nvSpPr>
          <p:cNvPr id="5" name="Slide Number Placeholder 4"/>
          <p:cNvSpPr>
            <a:spLocks noGrp="1"/>
          </p:cNvSpPr>
          <p:nvPr>
            <p:ph type="sldNum" sz="quarter" idx="12"/>
          </p:nvPr>
        </p:nvSpPr>
        <p:spPr>
          <a:xfrm>
            <a:off x="16123920" y="34290"/>
            <a:ext cx="2133600" cy="365125"/>
          </a:xfrm>
        </p:spPr>
        <p:txBody>
          <a:bodyPr/>
          <a:lstStyle/>
          <a:p>
            <a:fld id="{B6F15528-21DE-4FAA-801E-634DDDAF4B2B}" type="slidenum">
              <a:rPr lang="en-US" sz="3200" smtClean="0">
                <a:latin typeface="Times New Roman" panose="02020603050405020304" pitchFamily="18" charset="0"/>
                <a:cs typeface="Times New Roman" panose="02020603050405020304" pitchFamily="18" charset="0"/>
              </a:rPr>
              <a:pPr/>
              <a:t>24</a:t>
            </a:fld>
            <a:endParaRPr lang="en-US" dirty="0">
              <a:latin typeface="Times New Roman" panose="02020603050405020304" pitchFamily="18" charset="0"/>
              <a:cs typeface="Times New Roman" panose="02020603050405020304" pitchFamily="18" charset="0"/>
            </a:endParaRPr>
          </a:p>
        </p:txBody>
      </p:sp>
      <p:sp>
        <p:nvSpPr>
          <p:cNvPr id="6" name="Rectangle 5"/>
          <p:cNvSpPr/>
          <p:nvPr/>
        </p:nvSpPr>
        <p:spPr>
          <a:xfrm>
            <a:off x="0" y="723900"/>
            <a:ext cx="3124200" cy="1524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9622206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2476500"/>
            <a:ext cx="15087600" cy="7810500"/>
          </a:xfrm>
          <a:prstGeom prst="rect">
            <a:avLst/>
          </a:prstGeom>
        </p:spPr>
      </p:pic>
      <p:sp>
        <p:nvSpPr>
          <p:cNvPr id="5" name="Slide Number Placeholder 4"/>
          <p:cNvSpPr>
            <a:spLocks noGrp="1"/>
          </p:cNvSpPr>
          <p:nvPr>
            <p:ph type="sldNum" sz="quarter" idx="12"/>
          </p:nvPr>
        </p:nvSpPr>
        <p:spPr>
          <a:xfrm>
            <a:off x="16134080" y="0"/>
            <a:ext cx="2133600" cy="365125"/>
          </a:xfrm>
        </p:spPr>
        <p:txBody>
          <a:bodyPr/>
          <a:lstStyle/>
          <a:p>
            <a:fld id="{B6F15528-21DE-4FAA-801E-634DDDAF4B2B}" type="slidenum">
              <a:rPr lang="en-US" sz="3200" smtClean="0">
                <a:latin typeface="Times New Roman" panose="02020603050405020304" pitchFamily="18" charset="0"/>
                <a:cs typeface="Times New Roman" panose="02020603050405020304" pitchFamily="18" charset="0"/>
              </a:rPr>
              <a:pPr/>
              <a:t>25</a:t>
            </a:fld>
            <a:endParaRPr lang="en-US" dirty="0">
              <a:latin typeface="Times New Roman" panose="02020603050405020304" pitchFamily="18" charset="0"/>
              <a:cs typeface="Times New Roman" panose="02020603050405020304" pitchFamily="18" charset="0"/>
            </a:endParaRPr>
          </a:p>
        </p:txBody>
      </p:sp>
      <p:sp>
        <p:nvSpPr>
          <p:cNvPr id="6" name="Rectangle 5"/>
          <p:cNvSpPr/>
          <p:nvPr/>
        </p:nvSpPr>
        <p:spPr>
          <a:xfrm>
            <a:off x="0" y="723900"/>
            <a:ext cx="3124200" cy="1524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7102364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2536346"/>
            <a:ext cx="15087600" cy="370267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0400" y="6278131"/>
            <a:ext cx="15087600" cy="3991054"/>
          </a:xfrm>
          <a:prstGeom prst="rect">
            <a:avLst/>
          </a:prstGeom>
        </p:spPr>
      </p:pic>
      <p:sp>
        <p:nvSpPr>
          <p:cNvPr id="6" name="Slide Number Placeholder 5"/>
          <p:cNvSpPr>
            <a:spLocks noGrp="1"/>
          </p:cNvSpPr>
          <p:nvPr>
            <p:ph type="sldNum" sz="quarter" idx="12"/>
          </p:nvPr>
        </p:nvSpPr>
        <p:spPr>
          <a:xfrm>
            <a:off x="16154400" y="27940"/>
            <a:ext cx="2133600" cy="365125"/>
          </a:xfrm>
        </p:spPr>
        <p:txBody>
          <a:bodyPr/>
          <a:lstStyle/>
          <a:p>
            <a:fld id="{B6F15528-21DE-4FAA-801E-634DDDAF4B2B}" type="slidenum">
              <a:rPr lang="en-US" sz="3200" smtClean="0">
                <a:latin typeface="Times New Roman" panose="02020603050405020304" pitchFamily="18" charset="0"/>
                <a:cs typeface="Times New Roman" panose="02020603050405020304" pitchFamily="18" charset="0"/>
              </a:rPr>
              <a:pPr/>
              <a:t>26</a:t>
            </a:fld>
            <a:endParaRPr lang="en-US" dirty="0">
              <a:latin typeface="Times New Roman" panose="02020603050405020304" pitchFamily="18" charset="0"/>
              <a:cs typeface="Times New Roman" panose="02020603050405020304" pitchFamily="18" charset="0"/>
            </a:endParaRPr>
          </a:p>
        </p:txBody>
      </p:sp>
      <p:sp>
        <p:nvSpPr>
          <p:cNvPr id="7" name="Rectangle 6"/>
          <p:cNvSpPr/>
          <p:nvPr/>
        </p:nvSpPr>
        <p:spPr>
          <a:xfrm>
            <a:off x="0" y="723900"/>
            <a:ext cx="3124200" cy="1524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4979204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2476500"/>
            <a:ext cx="15087600" cy="7810500"/>
          </a:xfrm>
          <a:prstGeom prst="rect">
            <a:avLst/>
          </a:prstGeom>
        </p:spPr>
      </p:pic>
      <p:sp>
        <p:nvSpPr>
          <p:cNvPr id="5" name="Slide Number Placeholder 4"/>
          <p:cNvSpPr>
            <a:spLocks noGrp="1"/>
          </p:cNvSpPr>
          <p:nvPr>
            <p:ph type="sldNum" sz="quarter" idx="12"/>
          </p:nvPr>
        </p:nvSpPr>
        <p:spPr>
          <a:xfrm>
            <a:off x="16154400" y="0"/>
            <a:ext cx="2133600" cy="365125"/>
          </a:xfrm>
        </p:spPr>
        <p:txBody>
          <a:bodyPr/>
          <a:lstStyle/>
          <a:p>
            <a:fld id="{B6F15528-21DE-4FAA-801E-634DDDAF4B2B}" type="slidenum">
              <a:rPr lang="en-US" sz="3200" smtClean="0">
                <a:latin typeface="Times New Roman" panose="02020603050405020304" pitchFamily="18" charset="0"/>
                <a:cs typeface="Times New Roman" panose="02020603050405020304" pitchFamily="18" charset="0"/>
              </a:rPr>
              <a:pPr/>
              <a:t>27</a:t>
            </a:fld>
            <a:endParaRPr lang="en-US" sz="3200" dirty="0">
              <a:latin typeface="Times New Roman" panose="02020603050405020304" pitchFamily="18" charset="0"/>
              <a:cs typeface="Times New Roman" panose="02020603050405020304" pitchFamily="18" charset="0"/>
            </a:endParaRPr>
          </a:p>
        </p:txBody>
      </p:sp>
      <p:sp>
        <p:nvSpPr>
          <p:cNvPr id="6" name="Rectangle 5"/>
          <p:cNvSpPr/>
          <p:nvPr/>
        </p:nvSpPr>
        <p:spPr>
          <a:xfrm>
            <a:off x="0" y="723900"/>
            <a:ext cx="3124200" cy="1524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40347690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2476500"/>
            <a:ext cx="15087600" cy="7810500"/>
          </a:xfrm>
          <a:prstGeom prst="rect">
            <a:avLst/>
          </a:prstGeom>
        </p:spPr>
      </p:pic>
      <p:sp>
        <p:nvSpPr>
          <p:cNvPr id="5" name="Slide Number Placeholder 4"/>
          <p:cNvSpPr>
            <a:spLocks noGrp="1"/>
          </p:cNvSpPr>
          <p:nvPr>
            <p:ph type="sldNum" sz="quarter" idx="12"/>
          </p:nvPr>
        </p:nvSpPr>
        <p:spPr>
          <a:xfrm>
            <a:off x="16154400" y="2540"/>
            <a:ext cx="2133600" cy="365125"/>
          </a:xfrm>
        </p:spPr>
        <p:txBody>
          <a:bodyPr/>
          <a:lstStyle/>
          <a:p>
            <a:fld id="{B6F15528-21DE-4FAA-801E-634DDDAF4B2B}" type="slidenum">
              <a:rPr lang="en-US" sz="3200" smtClean="0">
                <a:latin typeface="Times New Roman" panose="02020603050405020304" pitchFamily="18" charset="0"/>
                <a:cs typeface="Times New Roman" panose="02020603050405020304" pitchFamily="18" charset="0"/>
              </a:rPr>
              <a:pPr/>
              <a:t>28</a:t>
            </a:fld>
            <a:endParaRPr lang="en-US" sz="3200" dirty="0">
              <a:latin typeface="Times New Roman" panose="02020603050405020304" pitchFamily="18" charset="0"/>
              <a:cs typeface="Times New Roman" panose="02020603050405020304" pitchFamily="18" charset="0"/>
            </a:endParaRPr>
          </a:p>
        </p:txBody>
      </p:sp>
      <p:sp>
        <p:nvSpPr>
          <p:cNvPr id="6" name="Rectangle 5"/>
          <p:cNvSpPr/>
          <p:nvPr/>
        </p:nvSpPr>
        <p:spPr>
          <a:xfrm>
            <a:off x="0" y="723900"/>
            <a:ext cx="3124200" cy="1524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6164079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itle 1"/>
          <p:cNvSpPr txBox="1">
            <a:spLocks/>
          </p:cNvSpPr>
          <p:nvPr/>
        </p:nvSpPr>
        <p:spPr>
          <a:xfrm>
            <a:off x="6019800" y="342900"/>
            <a:ext cx="10259122" cy="1483113"/>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8000" b="1" dirty="0" smtClean="0">
                <a:latin typeface="Times New Roman" panose="02020603050405020304" pitchFamily="18" charset="0"/>
                <a:cs typeface="Times New Roman" panose="02020603050405020304" pitchFamily="18" charset="0"/>
              </a:rPr>
              <a:t>Future Enhancement</a:t>
            </a:r>
            <a:endParaRPr lang="en-US" sz="8000" b="1" dirty="0">
              <a:latin typeface="Times New Roman" panose="02020603050405020304" pitchFamily="18" charset="0"/>
              <a:cs typeface="Times New Roman" panose="02020603050405020304" pitchFamily="18" charset="0"/>
            </a:endParaRPr>
          </a:p>
        </p:txBody>
      </p:sp>
      <p:sp>
        <p:nvSpPr>
          <p:cNvPr id="4" name="Rectangle 3"/>
          <p:cNvSpPr/>
          <p:nvPr/>
        </p:nvSpPr>
        <p:spPr>
          <a:xfrm>
            <a:off x="3429000" y="2628900"/>
            <a:ext cx="14658305" cy="7368364"/>
          </a:xfrm>
          <a:prstGeom prst="rect">
            <a:avLst/>
          </a:prstGeom>
        </p:spPr>
        <p:txBody>
          <a:bodyPr wrap="square">
            <a:spAutoFit/>
          </a:bodyPr>
          <a:lstStyle/>
          <a:p>
            <a:pPr marL="342900" marR="548640" lvl="0" indent="-342900" algn="just">
              <a:lnSpc>
                <a:spcPct val="150000"/>
              </a:lnSpc>
              <a:spcBef>
                <a:spcPts val="0"/>
              </a:spcBef>
              <a:spcAft>
                <a:spcPts val="0"/>
              </a:spcAft>
              <a:buSzPts val="1200"/>
              <a:buFont typeface="Symbol" panose="05050102010706020507" pitchFamily="18" charset="2"/>
              <a:buChar char=""/>
            </a:pPr>
            <a:r>
              <a:rPr lang="en-US" sz="4000" dirty="0">
                <a:latin typeface="Times New Roman" panose="02020603050405020304" pitchFamily="18" charset="0"/>
                <a:cs typeface="Times New Roman" panose="02020603050405020304" pitchFamily="18" charset="0"/>
              </a:rPr>
              <a:t>The method of video conferencing can be added to make the project livelier.</a:t>
            </a:r>
          </a:p>
          <a:p>
            <a:pPr marL="342900" marR="548640" lvl="0" indent="-342900" algn="just">
              <a:lnSpc>
                <a:spcPct val="150000"/>
              </a:lnSpc>
              <a:spcBef>
                <a:spcPts val="0"/>
              </a:spcBef>
              <a:spcAft>
                <a:spcPts val="0"/>
              </a:spcAft>
              <a:buSzPts val="1200"/>
              <a:buFont typeface="Symbol" panose="05050102010706020507" pitchFamily="18" charset="2"/>
              <a:buChar char=""/>
            </a:pPr>
            <a:r>
              <a:rPr lang="en-US" sz="4000" dirty="0">
                <a:latin typeface="Times New Roman" panose="02020603050405020304" pitchFamily="18" charset="0"/>
                <a:cs typeface="Times New Roman" panose="02020603050405020304" pitchFamily="18" charset="0"/>
              </a:rPr>
              <a:t>In future work we will implement QR code scan for the better payment process by user.</a:t>
            </a:r>
          </a:p>
          <a:p>
            <a:pPr marL="342900" marR="548640" lvl="0" indent="-342900" algn="just">
              <a:lnSpc>
                <a:spcPct val="150000"/>
              </a:lnSpc>
              <a:spcBef>
                <a:spcPts val="0"/>
              </a:spcBef>
              <a:spcAft>
                <a:spcPts val="0"/>
              </a:spcAft>
              <a:buSzPts val="1200"/>
              <a:buFont typeface="Symbol" panose="05050102010706020507" pitchFamily="18" charset="2"/>
              <a:buChar char=""/>
            </a:pPr>
            <a:r>
              <a:rPr lang="en-US" sz="4000" dirty="0">
                <a:latin typeface="Times New Roman" panose="02020603050405020304" pitchFamily="18" charset="0"/>
                <a:cs typeface="Times New Roman" panose="02020603050405020304" pitchFamily="18" charset="0"/>
              </a:rPr>
              <a:t>In future system will provide mail and direct contact to admin. Admin can send mail to other farmer and user.</a:t>
            </a:r>
          </a:p>
          <a:p>
            <a:pPr marL="342900" marR="548640" lvl="0" indent="-342900" algn="just">
              <a:lnSpc>
                <a:spcPct val="150000"/>
              </a:lnSpc>
              <a:spcBef>
                <a:spcPts val="0"/>
              </a:spcBef>
              <a:spcAft>
                <a:spcPts val="0"/>
              </a:spcAft>
              <a:buSzPts val="1200"/>
              <a:buFont typeface="Symbol" panose="05050102010706020507" pitchFamily="18" charset="2"/>
              <a:buChar char=""/>
            </a:pPr>
            <a:r>
              <a:rPr lang="en-US" sz="4000" dirty="0">
                <a:latin typeface="Times New Roman" panose="02020603050405020304" pitchFamily="18" charset="0"/>
                <a:cs typeface="Times New Roman" panose="02020603050405020304" pitchFamily="18" charset="0"/>
              </a:rPr>
              <a:t>In future we provide notification alert for customer availability of products hence customer can buy products early</a:t>
            </a:r>
            <a:r>
              <a:rPr lang="en-US" sz="4000" dirty="0" smtClean="0">
                <a:latin typeface="Times New Roman" panose="02020603050405020304" pitchFamily="18" charset="0"/>
                <a:cs typeface="Times New Roman" panose="02020603050405020304" pitchFamily="18" charset="0"/>
              </a:rPr>
              <a:t>.</a:t>
            </a:r>
            <a:endParaRPr lang="en-US" sz="4000"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a:xfrm>
            <a:off x="16169640" y="-34925"/>
            <a:ext cx="2133600" cy="365125"/>
          </a:xfrm>
        </p:spPr>
        <p:txBody>
          <a:bodyPr/>
          <a:lstStyle/>
          <a:p>
            <a:fld id="{B6F15528-21DE-4FAA-801E-634DDDAF4B2B}" type="slidenum">
              <a:rPr lang="en-US" sz="3200" smtClean="0">
                <a:latin typeface="Times New Roman" panose="02020603050405020304" pitchFamily="18" charset="0"/>
                <a:cs typeface="Times New Roman" panose="02020603050405020304" pitchFamily="18" charset="0"/>
              </a:rPr>
              <a:pPr/>
              <a:t>29</a:t>
            </a:fld>
            <a:endParaRPr lang="en-US" dirty="0">
              <a:latin typeface="Times New Roman" panose="02020603050405020304" pitchFamily="18" charset="0"/>
              <a:cs typeface="Times New Roman" panose="02020603050405020304" pitchFamily="18" charset="0"/>
            </a:endParaRPr>
          </a:p>
        </p:txBody>
      </p:sp>
      <p:sp>
        <p:nvSpPr>
          <p:cNvPr id="7" name="Rectangle 6"/>
          <p:cNvSpPr/>
          <p:nvPr/>
        </p:nvSpPr>
        <p:spPr>
          <a:xfrm>
            <a:off x="0" y="723900"/>
            <a:ext cx="3124200" cy="1524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5556108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itle 1"/>
          <p:cNvSpPr txBox="1">
            <a:spLocks/>
          </p:cNvSpPr>
          <p:nvPr/>
        </p:nvSpPr>
        <p:spPr>
          <a:xfrm>
            <a:off x="6400800" y="419100"/>
            <a:ext cx="8596668" cy="1547651"/>
          </a:xfrm>
          <a:prstGeom prst="rect">
            <a:avLst/>
          </a:prstGeom>
        </p:spPr>
        <p:txBody>
          <a:bodyP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b="1" dirty="0" smtClean="0">
                <a:solidFill>
                  <a:srgbClr val="0BB503"/>
                </a:solidFill>
                <a:latin typeface="Copperplate Gothic Bold" panose="020E0705020206020404" pitchFamily="34" charset="0"/>
              </a:rPr>
              <a:t> </a:t>
            </a:r>
            <a:r>
              <a:rPr lang="en-US" sz="10300" b="1" dirty="0" smtClean="0">
                <a:latin typeface="Times New Roman" panose="02020603050405020304" pitchFamily="18" charset="0"/>
                <a:cs typeface="Times New Roman" panose="02020603050405020304" pitchFamily="18" charset="0"/>
              </a:rPr>
              <a:t>Abstract</a:t>
            </a:r>
            <a:endParaRPr lang="en-US" sz="10300" b="1" dirty="0">
              <a:latin typeface="Times New Roman" panose="02020603050405020304" pitchFamily="18" charset="0"/>
              <a:cs typeface="Times New Roman" panose="02020603050405020304" pitchFamily="18" charset="0"/>
            </a:endParaRPr>
          </a:p>
        </p:txBody>
      </p:sp>
      <p:sp>
        <p:nvSpPr>
          <p:cNvPr id="4" name="Content Placeholder 2"/>
          <p:cNvSpPr txBox="1">
            <a:spLocks/>
          </p:cNvSpPr>
          <p:nvPr/>
        </p:nvSpPr>
        <p:spPr>
          <a:xfrm>
            <a:off x="3276600" y="2385852"/>
            <a:ext cx="14782800" cy="790114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Clr>
                <a:srgbClr val="0BB503"/>
              </a:buClr>
              <a:buFont typeface="Arial" pitchFamily="34" charset="0"/>
              <a:buNone/>
            </a:pPr>
            <a:r>
              <a:rPr lang="en-US" sz="5400" spc="-150" dirty="0" smtClean="0">
                <a:latin typeface="Times New Roman" pitchFamily="18" charset="0"/>
                <a:cs typeface="Times New Roman" pitchFamily="18" charset="0"/>
              </a:rPr>
              <a:t>The main purpose of this project is to enhance agriculture management by providing online access information about soil, fertilizers and products. It enables farmers to sell products directly to customers. The system is designed to meet diverse user needs by offering detailed and updatable information on soil and fertilizers. This application aims to provide better quality, price  and accessibility for all agricultural stakeholders.</a:t>
            </a:r>
          </a:p>
          <a:p>
            <a:pPr marL="0" indent="0" algn="just">
              <a:buFont typeface="Arial" pitchFamily="34" charset="0"/>
              <a:buNone/>
            </a:pPr>
            <a:endParaRPr lang="en-US" sz="3600" spc="-150" dirty="0"/>
          </a:p>
        </p:txBody>
      </p:sp>
      <p:sp>
        <p:nvSpPr>
          <p:cNvPr id="6" name="Slide Number Placeholder 5"/>
          <p:cNvSpPr>
            <a:spLocks noGrp="1"/>
          </p:cNvSpPr>
          <p:nvPr>
            <p:ph type="sldNum" sz="quarter" idx="12"/>
          </p:nvPr>
        </p:nvSpPr>
        <p:spPr>
          <a:xfrm>
            <a:off x="16144240" y="0"/>
            <a:ext cx="2133600" cy="365125"/>
          </a:xfrm>
        </p:spPr>
        <p:txBody>
          <a:bodyPr/>
          <a:lstStyle/>
          <a:p>
            <a:fld id="{B6F15528-21DE-4FAA-801E-634DDDAF4B2B}" type="slidenum">
              <a:rPr lang="en-US" sz="3200" smtClean="0">
                <a:latin typeface="Times New Roman" panose="02020603050405020304" pitchFamily="18" charset="0"/>
                <a:cs typeface="Times New Roman" panose="02020603050405020304" pitchFamily="18" charset="0"/>
              </a:rPr>
              <a:pPr/>
              <a:t>3</a:t>
            </a:fld>
            <a:endParaRPr lang="en-US" sz="3200" dirty="0">
              <a:latin typeface="Times New Roman" panose="02020603050405020304" pitchFamily="18" charset="0"/>
              <a:cs typeface="Times New Roman" panose="02020603050405020304" pitchFamily="18" charset="0"/>
            </a:endParaRPr>
          </a:p>
        </p:txBody>
      </p:sp>
      <p:sp>
        <p:nvSpPr>
          <p:cNvPr id="7" name="Rectangle 6"/>
          <p:cNvSpPr/>
          <p:nvPr/>
        </p:nvSpPr>
        <p:spPr>
          <a:xfrm>
            <a:off x="0" y="723900"/>
            <a:ext cx="3124200" cy="1524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5547213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Rectangle 2"/>
          <p:cNvSpPr/>
          <p:nvPr/>
        </p:nvSpPr>
        <p:spPr>
          <a:xfrm>
            <a:off x="3200400" y="2476500"/>
            <a:ext cx="14859000" cy="7626831"/>
          </a:xfrm>
          <a:prstGeom prst="rect">
            <a:avLst/>
          </a:prstGeom>
        </p:spPr>
        <p:txBody>
          <a:bodyPr wrap="square">
            <a:spAutoFit/>
          </a:bodyPr>
          <a:lstStyle/>
          <a:p>
            <a:pPr marL="342900" marR="548640" lvl="0" indent="-342900" algn="just">
              <a:lnSpc>
                <a:spcPct val="150000"/>
              </a:lnSpc>
              <a:spcBef>
                <a:spcPts val="0"/>
              </a:spcBef>
              <a:spcAft>
                <a:spcPts val="0"/>
              </a:spcAft>
              <a:buSzPts val="1200"/>
              <a:buFont typeface="Symbol" panose="05050102010706020507" pitchFamily="18" charset="2"/>
              <a:buChar char=""/>
            </a:pPr>
            <a:r>
              <a:rPr lang="en-US" sz="3000" dirty="0">
                <a:latin typeface="Times New Roman" panose="02020603050405020304" pitchFamily="18" charset="0"/>
                <a:cs typeface="Times New Roman" panose="02020603050405020304" pitchFamily="18" charset="0"/>
              </a:rPr>
              <a:t>Integration with Real-time Sensor Data by incorporating </a:t>
            </a:r>
            <a:r>
              <a:rPr lang="en-US" sz="3000" dirty="0" err="1">
                <a:latin typeface="Times New Roman" panose="02020603050405020304" pitchFamily="18" charset="0"/>
                <a:cs typeface="Times New Roman" panose="02020603050405020304" pitchFamily="18" charset="0"/>
              </a:rPr>
              <a:t>IoT</a:t>
            </a:r>
            <a:r>
              <a:rPr lang="en-US" sz="3000" dirty="0">
                <a:latin typeface="Times New Roman" panose="02020603050405020304" pitchFamily="18" charset="0"/>
                <a:cs typeface="Times New Roman" panose="02020603050405020304" pitchFamily="18" charset="0"/>
              </a:rPr>
              <a:t>-based soil sensors can automate the collection of real-time data on moisture, pH, and temperature, allowing the model to make even more accurate and dynamic recommendations.</a:t>
            </a:r>
          </a:p>
          <a:p>
            <a:pPr marL="342900" marR="548640" lvl="0" indent="-342900" algn="just">
              <a:lnSpc>
                <a:spcPct val="150000"/>
              </a:lnSpc>
              <a:spcBef>
                <a:spcPts val="0"/>
              </a:spcBef>
              <a:spcAft>
                <a:spcPts val="0"/>
              </a:spcAft>
              <a:buSzPts val="1200"/>
              <a:buFont typeface="Symbol" panose="05050102010706020507" pitchFamily="18" charset="2"/>
              <a:buChar char=""/>
            </a:pPr>
            <a:r>
              <a:rPr lang="en-US" sz="3000" dirty="0">
                <a:latin typeface="Times New Roman" panose="02020603050405020304" pitchFamily="18" charset="0"/>
                <a:cs typeface="Times New Roman" panose="02020603050405020304" pitchFamily="18" charset="0"/>
              </a:rPr>
              <a:t>Crop-specific Recommendation System by expanding the system to include crop-specific fertilizer plans based on growth stage, nutrient uptake rate, and historical yield data for better precision.</a:t>
            </a:r>
          </a:p>
          <a:p>
            <a:pPr marL="342900" marR="548640" lvl="0" indent="-342900" algn="just">
              <a:lnSpc>
                <a:spcPct val="150000"/>
              </a:lnSpc>
              <a:spcBef>
                <a:spcPts val="0"/>
              </a:spcBef>
              <a:spcAft>
                <a:spcPts val="0"/>
              </a:spcAft>
              <a:buSzPts val="1200"/>
              <a:buFont typeface="Symbol" panose="05050102010706020507" pitchFamily="18" charset="2"/>
              <a:buChar char=""/>
            </a:pPr>
            <a:r>
              <a:rPr lang="en-US" sz="3000" dirty="0">
                <a:latin typeface="Times New Roman" panose="02020603050405020304" pitchFamily="18" charset="0"/>
                <a:cs typeface="Times New Roman" panose="02020603050405020304" pitchFamily="18" charset="0"/>
              </a:rPr>
              <a:t>AI </a:t>
            </a:r>
            <a:r>
              <a:rPr lang="en-US" sz="3000" dirty="0" err="1">
                <a:latin typeface="Times New Roman" panose="02020603050405020304" pitchFamily="18" charset="0"/>
                <a:cs typeface="Times New Roman" panose="02020603050405020304" pitchFamily="18" charset="0"/>
              </a:rPr>
              <a:t>Chatbot</a:t>
            </a:r>
            <a:r>
              <a:rPr lang="en-US" sz="3000" dirty="0">
                <a:latin typeface="Times New Roman" panose="02020603050405020304" pitchFamily="18" charset="0"/>
                <a:cs typeface="Times New Roman" panose="02020603050405020304" pitchFamily="18" charset="0"/>
              </a:rPr>
              <a:t> Assistance by introducing a </a:t>
            </a:r>
            <a:r>
              <a:rPr lang="en-US" sz="3000" dirty="0" err="1">
                <a:latin typeface="Times New Roman" panose="02020603050405020304" pitchFamily="18" charset="0"/>
                <a:cs typeface="Times New Roman" panose="02020603050405020304" pitchFamily="18" charset="0"/>
              </a:rPr>
              <a:t>chatbot</a:t>
            </a:r>
            <a:r>
              <a:rPr lang="en-US" sz="3000" dirty="0">
                <a:latin typeface="Times New Roman" panose="02020603050405020304" pitchFamily="18" charset="0"/>
                <a:cs typeface="Times New Roman" panose="02020603050405020304" pitchFamily="18" charset="0"/>
              </a:rPr>
              <a:t> to assist users in understanding recommendations, resolving doubts, and guiding them through the usage of the platform.</a:t>
            </a:r>
          </a:p>
          <a:p>
            <a:pPr marL="342900" marR="548640" lvl="0" indent="-342900" algn="just">
              <a:lnSpc>
                <a:spcPct val="150000"/>
              </a:lnSpc>
              <a:spcBef>
                <a:spcPts val="0"/>
              </a:spcBef>
              <a:spcAft>
                <a:spcPts val="0"/>
              </a:spcAft>
              <a:buSzPts val="1200"/>
              <a:buFont typeface="Symbol" panose="05050102010706020507" pitchFamily="18" charset="2"/>
              <a:buChar char=""/>
            </a:pPr>
            <a:r>
              <a:rPr lang="en-US" sz="3000" dirty="0">
                <a:latin typeface="Times New Roman" panose="02020603050405020304" pitchFamily="18" charset="0"/>
                <a:cs typeface="Times New Roman" panose="02020603050405020304" pitchFamily="18" charset="0"/>
              </a:rPr>
              <a:t>Integration with Government and Agricultural Databases like linking the system with regional agricultural databases can enrich the model with verified, large-scale data and keep it updated with new fertilizer formulations and usage regulations.</a:t>
            </a:r>
            <a:endParaRPr lang="en-US" sz="3000" dirty="0">
              <a:effectLst/>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6159480" y="0"/>
            <a:ext cx="2133600" cy="365125"/>
          </a:xfrm>
        </p:spPr>
        <p:txBody>
          <a:bodyPr/>
          <a:lstStyle/>
          <a:p>
            <a:fld id="{B6F15528-21DE-4FAA-801E-634DDDAF4B2B}" type="slidenum">
              <a:rPr lang="en-US" sz="3200" smtClean="0">
                <a:latin typeface="Times New Roman" panose="02020603050405020304" pitchFamily="18" charset="0"/>
                <a:cs typeface="Times New Roman" panose="02020603050405020304" pitchFamily="18" charset="0"/>
              </a:rPr>
              <a:pPr/>
              <a:t>30</a:t>
            </a:fld>
            <a:endParaRPr lang="en-US" sz="3200" dirty="0">
              <a:latin typeface="Times New Roman" panose="02020603050405020304" pitchFamily="18" charset="0"/>
              <a:cs typeface="Times New Roman" panose="02020603050405020304" pitchFamily="18" charset="0"/>
            </a:endParaRPr>
          </a:p>
        </p:txBody>
      </p:sp>
      <p:sp>
        <p:nvSpPr>
          <p:cNvPr id="6" name="Rectangle 5"/>
          <p:cNvSpPr/>
          <p:nvPr/>
        </p:nvSpPr>
        <p:spPr>
          <a:xfrm>
            <a:off x="0" y="723900"/>
            <a:ext cx="3124200" cy="1524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42419793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794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itle 1"/>
          <p:cNvSpPr txBox="1">
            <a:spLocks/>
          </p:cNvSpPr>
          <p:nvPr/>
        </p:nvSpPr>
        <p:spPr>
          <a:xfrm>
            <a:off x="5029200" y="647700"/>
            <a:ext cx="12192000" cy="1171977"/>
          </a:xfrm>
          <a:prstGeom prst="rect">
            <a:avLst/>
          </a:prstGeom>
        </p:spPr>
        <p:txBody>
          <a:bodyPr>
            <a:normAutofit lnSpcReduction="10000"/>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b="1" dirty="0" smtClean="0">
                <a:solidFill>
                  <a:srgbClr val="0BB503"/>
                </a:solidFill>
                <a:latin typeface="Copperplate Gothic Bold" panose="020E0705020206020404" pitchFamily="34" charset="0"/>
                <a:cs typeface="Times New Roman" panose="02020603050405020304" pitchFamily="18" charset="0"/>
              </a:rPr>
              <a:t> </a:t>
            </a:r>
            <a:r>
              <a:rPr lang="en-US" sz="8000" b="1" dirty="0" smtClean="0">
                <a:latin typeface="Times New Roman" panose="02020603050405020304" pitchFamily="18" charset="0"/>
                <a:cs typeface="Times New Roman" panose="02020603050405020304" pitchFamily="18" charset="0"/>
              </a:rPr>
              <a:t>CONCLUSION</a:t>
            </a:r>
            <a:endParaRPr lang="en-US" sz="8000" b="1" dirty="0">
              <a:latin typeface="Times New Roman" panose="02020603050405020304" pitchFamily="18" charset="0"/>
              <a:cs typeface="Times New Roman" panose="02020603050405020304" pitchFamily="18" charset="0"/>
            </a:endParaRPr>
          </a:p>
        </p:txBody>
      </p:sp>
      <p:sp>
        <p:nvSpPr>
          <p:cNvPr id="4" name="Rectangle 3"/>
          <p:cNvSpPr/>
          <p:nvPr/>
        </p:nvSpPr>
        <p:spPr>
          <a:xfrm>
            <a:off x="3200400" y="2495317"/>
            <a:ext cx="14935200" cy="7390485"/>
          </a:xfrm>
          <a:prstGeom prst="rect">
            <a:avLst/>
          </a:prstGeom>
        </p:spPr>
        <p:txBody>
          <a:bodyPr wrap="square">
            <a:spAutoFit/>
          </a:bodyPr>
          <a:lstStyle/>
          <a:p>
            <a:pPr marL="365760" marR="548640" algn="just">
              <a:lnSpc>
                <a:spcPct val="150000"/>
              </a:lnSpc>
              <a:spcBef>
                <a:spcPts val="0"/>
              </a:spcBef>
              <a:spcAft>
                <a:spcPts val="0"/>
              </a:spcAft>
            </a:pPr>
            <a:r>
              <a:rPr lang="en-US" sz="3200" dirty="0">
                <a:latin typeface="Times New Roman" panose="02020603050405020304" pitchFamily="18" charset="0"/>
                <a:ea typeface="Times New Roman" panose="02020603050405020304" pitchFamily="18" charset="0"/>
              </a:rPr>
              <a:t>Our project has been successfully implemented the idea of online business. Buyers and Sellers can purchase products from any farmer. Our project helps buyers and sellers in saving a lot of time and money. It provides various information required for farmers and users and it also provides solution to the users queries posted. This makes agriculture more eco-friendly and this portal is very useful to all kinds of users who don’t have much idea about agriculture. This project gave us the idea about, how large data are stored inside a database and organized so that it can be retrieved easily and in a more efficient way. This application will be widely used in future by farmers, common peoples, agriculture students and even agriculture officers</a:t>
            </a:r>
            <a:r>
              <a:rPr lang="en-US" sz="3200" dirty="0" smtClean="0">
                <a:latin typeface="Times New Roman" panose="02020603050405020304" pitchFamily="18" charset="0"/>
                <a:ea typeface="Times New Roman" panose="02020603050405020304" pitchFamily="18" charset="0"/>
              </a:rPr>
              <a:t>.</a:t>
            </a:r>
            <a:endParaRPr lang="en-US" sz="2400" dirty="0">
              <a:latin typeface="Times New Roman" panose="02020603050405020304" pitchFamily="18" charset="0"/>
              <a:ea typeface="Times New Roman" panose="02020603050405020304" pitchFamily="18" charset="0"/>
            </a:endParaRPr>
          </a:p>
        </p:txBody>
      </p:sp>
      <p:sp>
        <p:nvSpPr>
          <p:cNvPr id="6" name="Slide Number Placeholder 5"/>
          <p:cNvSpPr>
            <a:spLocks noGrp="1"/>
          </p:cNvSpPr>
          <p:nvPr>
            <p:ph type="sldNum" sz="quarter" idx="12"/>
          </p:nvPr>
        </p:nvSpPr>
        <p:spPr>
          <a:xfrm>
            <a:off x="16154400" y="2540"/>
            <a:ext cx="2133600" cy="365125"/>
          </a:xfrm>
        </p:spPr>
        <p:txBody>
          <a:bodyPr/>
          <a:lstStyle/>
          <a:p>
            <a:fld id="{B6F15528-21DE-4FAA-801E-634DDDAF4B2B}" type="slidenum">
              <a:rPr lang="en-US" sz="3200" smtClean="0">
                <a:latin typeface="Times New Roman" panose="02020603050405020304" pitchFamily="18" charset="0"/>
                <a:cs typeface="Times New Roman" panose="02020603050405020304" pitchFamily="18" charset="0"/>
              </a:rPr>
              <a:pPr/>
              <a:t>31</a:t>
            </a:fld>
            <a:endParaRPr lang="en-US" sz="3200" dirty="0">
              <a:latin typeface="Times New Roman" panose="02020603050405020304" pitchFamily="18" charset="0"/>
              <a:cs typeface="Times New Roman" panose="02020603050405020304" pitchFamily="18" charset="0"/>
            </a:endParaRPr>
          </a:p>
        </p:txBody>
      </p:sp>
      <p:sp>
        <p:nvSpPr>
          <p:cNvPr id="7" name="Rectangle 6"/>
          <p:cNvSpPr/>
          <p:nvPr/>
        </p:nvSpPr>
        <p:spPr>
          <a:xfrm>
            <a:off x="0" y="723900"/>
            <a:ext cx="3124200" cy="1524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3584614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Rectangle 2"/>
          <p:cNvSpPr/>
          <p:nvPr/>
        </p:nvSpPr>
        <p:spPr>
          <a:xfrm>
            <a:off x="3048000" y="2476500"/>
            <a:ext cx="15011400" cy="7626831"/>
          </a:xfrm>
          <a:prstGeom prst="rect">
            <a:avLst/>
          </a:prstGeom>
        </p:spPr>
        <p:txBody>
          <a:bodyPr wrap="square">
            <a:spAutoFit/>
          </a:bodyPr>
          <a:lstStyle/>
          <a:p>
            <a:pPr marL="365760" marR="548640" algn="just">
              <a:lnSpc>
                <a:spcPct val="150000"/>
              </a:lnSpc>
              <a:spcBef>
                <a:spcPts val="0"/>
              </a:spcBef>
              <a:spcAft>
                <a:spcPts val="0"/>
              </a:spcAft>
            </a:pPr>
            <a:r>
              <a:rPr lang="en-US" sz="3000" dirty="0">
                <a:latin typeface="Times New Roman" panose="02020603050405020304" pitchFamily="18" charset="0"/>
                <a:ea typeface="Times New Roman" panose="02020603050405020304" pitchFamily="18" charset="0"/>
              </a:rPr>
              <a:t>In this project, we successfully implemented a Machine Learning-based recommendation system to optimize fertilizer selection for users. By analyzing manually entered data such as soil type, region, the system intelligently suggests the most suitable fertilizer. This integration of ML as the business logic enables the application to go beyond static recommendations, providing personalized, data-driven suggestions that can significantly enhance crop yield and soil health.</a:t>
            </a:r>
          </a:p>
          <a:p>
            <a:pPr marL="365760" marR="548640" algn="just">
              <a:lnSpc>
                <a:spcPct val="150000"/>
              </a:lnSpc>
              <a:spcBef>
                <a:spcPts val="0"/>
              </a:spcBef>
              <a:spcAft>
                <a:spcPts val="0"/>
              </a:spcAft>
            </a:pPr>
            <a:r>
              <a:rPr lang="en-US" sz="3000" dirty="0">
                <a:latin typeface="Times New Roman" panose="02020603050405020304" pitchFamily="18" charset="0"/>
                <a:ea typeface="Times New Roman" panose="02020603050405020304" pitchFamily="18" charset="0"/>
              </a:rPr>
              <a:t>The ML model, trained on relevant agricultural datasets, has been integrated into the Django framework, allowing for real-time and scalable recommendations. As a result, users receive actionable insights, reducing their dependency on manual expertise and minimizing errors in fertilizer usage. This approach not only supports sustainable farming practices but also improves overall productivity and decision-making efficiency.</a:t>
            </a:r>
            <a:endParaRPr lang="en-US" sz="3000" dirty="0">
              <a:effectLst/>
              <a:latin typeface="Times New Roman" panose="02020603050405020304" pitchFamily="18" charset="0"/>
              <a:ea typeface="Times New Roman" panose="02020603050405020304" pitchFamily="18" charset="0"/>
            </a:endParaRPr>
          </a:p>
        </p:txBody>
      </p:sp>
      <p:sp>
        <p:nvSpPr>
          <p:cNvPr id="5" name="Slide Number Placeholder 4"/>
          <p:cNvSpPr>
            <a:spLocks noGrp="1"/>
          </p:cNvSpPr>
          <p:nvPr>
            <p:ph type="sldNum" sz="quarter" idx="12"/>
          </p:nvPr>
        </p:nvSpPr>
        <p:spPr>
          <a:xfrm>
            <a:off x="16154400" y="2540"/>
            <a:ext cx="2133600" cy="365125"/>
          </a:xfrm>
        </p:spPr>
        <p:txBody>
          <a:bodyPr/>
          <a:lstStyle/>
          <a:p>
            <a:fld id="{B6F15528-21DE-4FAA-801E-634DDDAF4B2B}" type="slidenum">
              <a:rPr lang="en-US" sz="3200" smtClean="0">
                <a:latin typeface="Times New Roman" panose="02020603050405020304" pitchFamily="18" charset="0"/>
                <a:cs typeface="Times New Roman" panose="02020603050405020304" pitchFamily="18" charset="0"/>
              </a:rPr>
              <a:pPr/>
              <a:t>32</a:t>
            </a:fld>
            <a:endParaRPr lang="en-US" dirty="0">
              <a:latin typeface="Times New Roman" panose="02020603050405020304" pitchFamily="18" charset="0"/>
              <a:cs typeface="Times New Roman" panose="02020603050405020304" pitchFamily="18" charset="0"/>
            </a:endParaRPr>
          </a:p>
        </p:txBody>
      </p:sp>
      <p:sp>
        <p:nvSpPr>
          <p:cNvPr id="6" name="Rectangle 5"/>
          <p:cNvSpPr/>
          <p:nvPr/>
        </p:nvSpPr>
        <p:spPr>
          <a:xfrm>
            <a:off x="0" y="723900"/>
            <a:ext cx="3124200" cy="1524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0564504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2"/>
          <p:cNvSpPr txBox="1"/>
          <p:nvPr/>
        </p:nvSpPr>
        <p:spPr>
          <a:xfrm>
            <a:off x="5486400" y="4686300"/>
            <a:ext cx="10585014" cy="2215991"/>
          </a:xfrm>
          <a:prstGeom prst="rect">
            <a:avLst/>
          </a:prstGeom>
          <a:noFill/>
        </p:spPr>
        <p:txBody>
          <a:bodyPr wrap="none" rtlCol="0">
            <a:spAutoFit/>
          </a:bodyPr>
          <a:lstStyle/>
          <a:p>
            <a:r>
              <a:rPr lang="en-US" sz="13800" dirty="0" smtClean="0">
                <a:latin typeface="Times New Roman" panose="02020603050405020304" pitchFamily="18" charset="0"/>
                <a:cs typeface="Times New Roman" panose="02020603050405020304" pitchFamily="18" charset="0"/>
              </a:rPr>
              <a:t>THANK YOU</a:t>
            </a:r>
            <a:endParaRPr lang="en-US" sz="138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6118840" y="33020"/>
            <a:ext cx="2133600" cy="365125"/>
          </a:xfrm>
        </p:spPr>
        <p:txBody>
          <a:bodyPr/>
          <a:lstStyle/>
          <a:p>
            <a:fld id="{B6F15528-21DE-4FAA-801E-634DDDAF4B2B}" type="slidenum">
              <a:rPr lang="en-US" sz="3200" smtClean="0">
                <a:latin typeface="Times New Roman" panose="02020603050405020304" pitchFamily="18" charset="0"/>
                <a:cs typeface="Times New Roman" panose="02020603050405020304" pitchFamily="18" charset="0"/>
              </a:rPr>
              <a:pPr/>
              <a:t>33</a:t>
            </a:fld>
            <a:endParaRPr lang="en-US" dirty="0">
              <a:latin typeface="Times New Roman" panose="02020603050405020304" pitchFamily="18" charset="0"/>
              <a:cs typeface="Times New Roman" panose="02020603050405020304" pitchFamily="18" charset="0"/>
            </a:endParaRPr>
          </a:p>
        </p:txBody>
      </p:sp>
      <p:sp>
        <p:nvSpPr>
          <p:cNvPr id="6" name="Rectangle 5"/>
          <p:cNvSpPr/>
          <p:nvPr/>
        </p:nvSpPr>
        <p:spPr>
          <a:xfrm>
            <a:off x="0" y="723900"/>
            <a:ext cx="3124200" cy="1524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5288455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Rectangle 2"/>
          <p:cNvSpPr/>
          <p:nvPr/>
        </p:nvSpPr>
        <p:spPr>
          <a:xfrm>
            <a:off x="3200400" y="2476500"/>
            <a:ext cx="14782800" cy="5909310"/>
          </a:xfrm>
          <a:prstGeom prst="rect">
            <a:avLst/>
          </a:prstGeom>
        </p:spPr>
        <p:txBody>
          <a:bodyPr wrap="square">
            <a:spAutoFit/>
          </a:bodyPr>
          <a:lstStyle/>
          <a:p>
            <a:pPr marL="594360" marR="548640" indent="-228600" algn="just">
              <a:lnSpc>
                <a:spcPct val="150000"/>
              </a:lnSpc>
              <a:spcBef>
                <a:spcPts val="0"/>
              </a:spcBef>
              <a:spcAft>
                <a:spcPts val="0"/>
              </a:spcAft>
            </a:pPr>
            <a:r>
              <a:rPr lang="en-US" sz="3600" dirty="0" smtClean="0">
                <a:solidFill>
                  <a:srgbClr val="000000"/>
                </a:solidFill>
                <a:latin typeface="Times New Roman" panose="02020603050405020304" pitchFamily="18" charset="0"/>
                <a:ea typeface="Times New Roman" panose="02020603050405020304" pitchFamily="18" charset="0"/>
              </a:rPr>
              <a:t>  In </a:t>
            </a:r>
            <a:r>
              <a:rPr lang="en-US" sz="3600" dirty="0">
                <a:solidFill>
                  <a:srgbClr val="000000"/>
                </a:solidFill>
                <a:latin typeface="Times New Roman" panose="02020603050405020304" pitchFamily="18" charset="0"/>
                <a:ea typeface="Times New Roman" panose="02020603050405020304" pitchFamily="18" charset="0"/>
              </a:rPr>
              <a:t>the existing system buying and selling a product, price of the product </a:t>
            </a:r>
            <a:r>
              <a:rPr lang="en-US" sz="3600" dirty="0" smtClean="0">
                <a:solidFill>
                  <a:srgbClr val="000000"/>
                </a:solidFill>
                <a:latin typeface="Times New Roman" panose="02020603050405020304" pitchFamily="18" charset="0"/>
                <a:ea typeface="Times New Roman" panose="02020603050405020304" pitchFamily="18" charset="0"/>
              </a:rPr>
              <a:t>is fixed </a:t>
            </a:r>
            <a:r>
              <a:rPr lang="en-US" sz="3600" dirty="0">
                <a:solidFill>
                  <a:srgbClr val="000000"/>
                </a:solidFill>
                <a:latin typeface="Times New Roman" panose="02020603050405020304" pitchFamily="18" charset="0"/>
                <a:ea typeface="Times New Roman" panose="02020603050405020304" pitchFamily="18" charset="0"/>
              </a:rPr>
              <a:t>by </a:t>
            </a:r>
            <a:r>
              <a:rPr lang="en-US" sz="3600" dirty="0" smtClean="0">
                <a:solidFill>
                  <a:srgbClr val="000000"/>
                </a:solidFill>
                <a:latin typeface="Times New Roman" panose="02020603050405020304" pitchFamily="18" charset="0"/>
                <a:ea typeface="Times New Roman" panose="02020603050405020304" pitchFamily="18" charset="0"/>
              </a:rPr>
              <a:t>the</a:t>
            </a:r>
            <a:r>
              <a:rPr lang="en-US" sz="3600" dirty="0">
                <a:latin typeface="Times New Roman" panose="02020603050405020304" pitchFamily="18" charset="0"/>
                <a:ea typeface="Times New Roman" panose="02020603050405020304" pitchFamily="18" charset="0"/>
              </a:rPr>
              <a:t> </a:t>
            </a:r>
            <a:r>
              <a:rPr lang="en-US" sz="3600" dirty="0" smtClean="0">
                <a:solidFill>
                  <a:srgbClr val="000000"/>
                </a:solidFill>
                <a:latin typeface="Times New Roman" panose="02020603050405020304" pitchFamily="18" charset="0"/>
                <a:ea typeface="Times New Roman" panose="02020603050405020304" pitchFamily="18" charset="0"/>
              </a:rPr>
              <a:t>seller</a:t>
            </a:r>
            <a:r>
              <a:rPr lang="en-US" sz="3600" dirty="0">
                <a:solidFill>
                  <a:srgbClr val="000000"/>
                </a:solidFill>
                <a:latin typeface="Times New Roman" panose="02020603050405020304" pitchFamily="18" charset="0"/>
                <a:ea typeface="Times New Roman" panose="02020603050405020304" pitchFamily="18" charset="0"/>
              </a:rPr>
              <a:t>. All the details of the product to be sold or purchase is maintained </a:t>
            </a:r>
            <a:r>
              <a:rPr lang="en-US" sz="3600" dirty="0" smtClean="0">
                <a:solidFill>
                  <a:srgbClr val="000000"/>
                </a:solidFill>
                <a:latin typeface="Times New Roman" panose="02020603050405020304" pitchFamily="18" charset="0"/>
                <a:ea typeface="Times New Roman" panose="02020603050405020304" pitchFamily="18" charset="0"/>
              </a:rPr>
              <a:t>manually.</a:t>
            </a:r>
            <a:r>
              <a:rPr lang="en-US" sz="3600" dirty="0">
                <a:latin typeface="Times New Roman" panose="02020603050405020304" pitchFamily="18" charset="0"/>
                <a:ea typeface="Times New Roman" panose="02020603050405020304" pitchFamily="18" charset="0"/>
              </a:rPr>
              <a:t> </a:t>
            </a:r>
            <a:r>
              <a:rPr lang="en-US" sz="3600" dirty="0" smtClean="0">
                <a:solidFill>
                  <a:srgbClr val="000000"/>
                </a:solidFill>
                <a:latin typeface="Times New Roman" panose="02020603050405020304" pitchFamily="18" charset="0"/>
                <a:ea typeface="Times New Roman" panose="02020603050405020304" pitchFamily="18" charset="0"/>
              </a:rPr>
              <a:t>Sellers </a:t>
            </a:r>
            <a:r>
              <a:rPr lang="en-US" sz="3600" dirty="0">
                <a:solidFill>
                  <a:srgbClr val="000000"/>
                </a:solidFill>
                <a:latin typeface="Times New Roman" panose="02020603050405020304" pitchFamily="18" charset="0"/>
                <a:ea typeface="Times New Roman" panose="02020603050405020304" pitchFamily="18" charset="0"/>
              </a:rPr>
              <a:t>or buyers not able to get the complete information about the product. The “</a:t>
            </a:r>
            <a:r>
              <a:rPr lang="en-US" sz="3600" dirty="0" err="1">
                <a:latin typeface="Times New Roman" panose="02020603050405020304" pitchFamily="18" charset="0"/>
                <a:ea typeface="Times New Roman" panose="02020603050405020304" pitchFamily="18" charset="0"/>
              </a:rPr>
              <a:t>SmartFarm</a:t>
            </a:r>
            <a:r>
              <a:rPr lang="en-US" sz="3600" dirty="0">
                <a:latin typeface="Times New Roman" panose="02020603050405020304" pitchFamily="18" charset="0"/>
                <a:ea typeface="Times New Roman" panose="02020603050405020304" pitchFamily="18" charset="0"/>
              </a:rPr>
              <a:t> Hub</a:t>
            </a:r>
            <a:r>
              <a:rPr lang="en-US" sz="3600" dirty="0">
                <a:solidFill>
                  <a:srgbClr val="000000"/>
                </a:solidFill>
                <a:latin typeface="Times New Roman" panose="02020603050405020304" pitchFamily="18" charset="0"/>
                <a:ea typeface="Times New Roman" panose="02020603050405020304" pitchFamily="18" charset="0"/>
              </a:rPr>
              <a:t>” has been developed to override the problems prevailing in the practicing manual system. This software is supported to eliminate and in some cases reduce the hardships faced by this existing system.</a:t>
            </a:r>
            <a:endParaRPr lang="en-US" sz="3600" dirty="0">
              <a:latin typeface="Times New Roman" panose="02020603050405020304" pitchFamily="18" charset="0"/>
              <a:ea typeface="Times New Roman" panose="02020603050405020304" pitchFamily="18" charset="0"/>
            </a:endParaRPr>
          </a:p>
        </p:txBody>
      </p:sp>
      <p:sp>
        <p:nvSpPr>
          <p:cNvPr id="4" name="Rectangle 3"/>
          <p:cNvSpPr/>
          <p:nvPr/>
        </p:nvSpPr>
        <p:spPr>
          <a:xfrm>
            <a:off x="6248400" y="529607"/>
            <a:ext cx="9677649" cy="1323439"/>
          </a:xfrm>
          <a:prstGeom prst="rect">
            <a:avLst/>
          </a:prstGeom>
        </p:spPr>
        <p:txBody>
          <a:bodyPr wrap="none">
            <a:spAutoFit/>
          </a:bodyPr>
          <a:lstStyle/>
          <a:p>
            <a:r>
              <a:rPr lang="en-US" sz="8000" b="1" dirty="0">
                <a:solidFill>
                  <a:srgbClr val="000000"/>
                </a:solidFill>
                <a:latin typeface="Times New Roman" panose="02020603050405020304" pitchFamily="18" charset="0"/>
                <a:ea typeface="Times New Roman" panose="02020603050405020304" pitchFamily="18" charset="0"/>
              </a:rPr>
              <a:t>EXISTING SYSTEM</a:t>
            </a:r>
            <a:endParaRPr lang="en-US" sz="5400" dirty="0"/>
          </a:p>
        </p:txBody>
      </p:sp>
      <p:sp>
        <p:nvSpPr>
          <p:cNvPr id="6" name="Slide Number Placeholder 5"/>
          <p:cNvSpPr>
            <a:spLocks noGrp="1"/>
          </p:cNvSpPr>
          <p:nvPr>
            <p:ph type="sldNum" sz="quarter" idx="12"/>
          </p:nvPr>
        </p:nvSpPr>
        <p:spPr>
          <a:xfrm>
            <a:off x="16154400" y="0"/>
            <a:ext cx="2133600" cy="365125"/>
          </a:xfrm>
        </p:spPr>
        <p:txBody>
          <a:bodyPr/>
          <a:lstStyle/>
          <a:p>
            <a:fld id="{B6F15528-21DE-4FAA-801E-634DDDAF4B2B}" type="slidenum">
              <a:rPr lang="en-US" sz="3200" smtClean="0">
                <a:latin typeface="Times New Roman" panose="02020603050405020304" pitchFamily="18" charset="0"/>
                <a:cs typeface="Times New Roman" panose="02020603050405020304" pitchFamily="18" charset="0"/>
              </a:rPr>
              <a:pPr/>
              <a:t>4</a:t>
            </a:fld>
            <a:endParaRPr lang="en-US" sz="3200" dirty="0">
              <a:latin typeface="Times New Roman" panose="02020603050405020304" pitchFamily="18" charset="0"/>
              <a:cs typeface="Times New Roman" panose="02020603050405020304" pitchFamily="18" charset="0"/>
            </a:endParaRPr>
          </a:p>
        </p:txBody>
      </p:sp>
      <p:sp>
        <p:nvSpPr>
          <p:cNvPr id="7" name="Rectangle 6"/>
          <p:cNvSpPr/>
          <p:nvPr/>
        </p:nvSpPr>
        <p:spPr>
          <a:xfrm>
            <a:off x="0" y="723900"/>
            <a:ext cx="3124200" cy="1524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9479592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Rectangle 2"/>
          <p:cNvSpPr/>
          <p:nvPr/>
        </p:nvSpPr>
        <p:spPr>
          <a:xfrm>
            <a:off x="5943600" y="495300"/>
            <a:ext cx="10246716" cy="1323439"/>
          </a:xfrm>
          <a:prstGeom prst="rect">
            <a:avLst/>
          </a:prstGeom>
        </p:spPr>
        <p:txBody>
          <a:bodyPr wrap="none">
            <a:spAutoFit/>
          </a:bodyPr>
          <a:lstStyle/>
          <a:p>
            <a:r>
              <a:rPr lang="en-US" sz="8000" b="1" dirty="0">
                <a:solidFill>
                  <a:srgbClr val="000000"/>
                </a:solidFill>
                <a:latin typeface="Times New Roman" panose="02020603050405020304" pitchFamily="18" charset="0"/>
                <a:ea typeface="Times New Roman" panose="02020603050405020304" pitchFamily="18" charset="0"/>
              </a:rPr>
              <a:t>PROPOSED SYSTEM</a:t>
            </a:r>
            <a:endParaRPr lang="en-US" sz="8000" dirty="0"/>
          </a:p>
        </p:txBody>
      </p:sp>
      <p:sp>
        <p:nvSpPr>
          <p:cNvPr id="4" name="Rectangle 3"/>
          <p:cNvSpPr/>
          <p:nvPr/>
        </p:nvSpPr>
        <p:spPr>
          <a:xfrm>
            <a:off x="3179618" y="2654537"/>
            <a:ext cx="15087600" cy="7663636"/>
          </a:xfrm>
          <a:prstGeom prst="rect">
            <a:avLst/>
          </a:prstGeom>
        </p:spPr>
        <p:txBody>
          <a:bodyPr wrap="square">
            <a:spAutoFit/>
          </a:bodyPr>
          <a:lstStyle/>
          <a:p>
            <a:pPr marL="365760" marR="548640" algn="just">
              <a:lnSpc>
                <a:spcPct val="150000"/>
              </a:lnSpc>
              <a:spcBef>
                <a:spcPts val="0"/>
              </a:spcBef>
              <a:spcAft>
                <a:spcPts val="0"/>
              </a:spcAft>
            </a:pPr>
            <a:r>
              <a:rPr lang="en-US" sz="3600" dirty="0">
                <a:solidFill>
                  <a:srgbClr val="000000"/>
                </a:solidFill>
                <a:latin typeface="Times New Roman" panose="02020603050405020304" pitchFamily="18" charset="0"/>
                <a:ea typeface="Times New Roman" panose="02020603050405020304" pitchFamily="18" charset="0"/>
              </a:rPr>
              <a:t>The “</a:t>
            </a:r>
            <a:r>
              <a:rPr lang="en-US" sz="3600" dirty="0" err="1">
                <a:latin typeface="Times New Roman" panose="02020603050405020304" pitchFamily="18" charset="0"/>
                <a:ea typeface="Times New Roman" panose="02020603050405020304" pitchFamily="18" charset="0"/>
              </a:rPr>
              <a:t>SmartFarm</a:t>
            </a:r>
            <a:r>
              <a:rPr lang="en-US" sz="3600" dirty="0">
                <a:latin typeface="Times New Roman" panose="02020603050405020304" pitchFamily="18" charset="0"/>
                <a:ea typeface="Times New Roman" panose="02020603050405020304" pitchFamily="18" charset="0"/>
              </a:rPr>
              <a:t> Hub</a:t>
            </a:r>
            <a:r>
              <a:rPr lang="en-US" sz="3600" dirty="0">
                <a:solidFill>
                  <a:srgbClr val="000000"/>
                </a:solidFill>
                <a:latin typeface="Times New Roman" panose="02020603050405020304" pitchFamily="18" charset="0"/>
                <a:ea typeface="Times New Roman" panose="02020603050405020304" pitchFamily="18" charset="0"/>
              </a:rPr>
              <a:t>” has been developed to override the problems prevailing in the practicing manual system. This software is supported to eliminated and in some cases reduce the hardship faced by this existing system. Every organization, whether big or small, has challenges to overcome and managing the information of soil, fertilizer and product. The proposed system buyers or sellers can directly register in the site and sell/buy the product otherwise they can contact with a seller directly. Buyers can open the site and register with it and sell their products online.</a:t>
            </a:r>
            <a:endParaRPr lang="en-US" sz="2800" dirty="0">
              <a:latin typeface="Times New Roman" panose="02020603050405020304" pitchFamily="18" charset="0"/>
              <a:ea typeface="Times New Roman" panose="02020603050405020304" pitchFamily="18" charset="0"/>
            </a:endParaRPr>
          </a:p>
          <a:p>
            <a:r>
              <a:rPr lang="en-US" sz="3200" b="1" dirty="0">
                <a:latin typeface="Times New Roman" panose="02020603050405020304" pitchFamily="18" charset="0"/>
                <a:ea typeface="Times New Roman" panose="02020603050405020304" pitchFamily="18" charset="0"/>
              </a:rPr>
              <a:t/>
            </a:r>
            <a:br>
              <a:rPr lang="en-US" sz="3200" b="1" dirty="0">
                <a:latin typeface="Times New Roman" panose="02020603050405020304" pitchFamily="18" charset="0"/>
                <a:ea typeface="Times New Roman" panose="02020603050405020304" pitchFamily="18" charset="0"/>
              </a:rPr>
            </a:br>
            <a:endParaRPr lang="en-US" sz="2800" dirty="0"/>
          </a:p>
        </p:txBody>
      </p:sp>
      <p:sp>
        <p:nvSpPr>
          <p:cNvPr id="6" name="Slide Number Placeholder 5"/>
          <p:cNvSpPr>
            <a:spLocks noGrp="1"/>
          </p:cNvSpPr>
          <p:nvPr>
            <p:ph type="sldNum" sz="quarter" idx="12"/>
          </p:nvPr>
        </p:nvSpPr>
        <p:spPr>
          <a:xfrm>
            <a:off x="16108218" y="0"/>
            <a:ext cx="2133600" cy="365125"/>
          </a:xfrm>
        </p:spPr>
        <p:txBody>
          <a:bodyPr/>
          <a:lstStyle/>
          <a:p>
            <a:fld id="{B6F15528-21DE-4FAA-801E-634DDDAF4B2B}" type="slidenum">
              <a:rPr lang="en-US" sz="3200" smtClean="0">
                <a:latin typeface="Times New Roman" panose="02020603050405020304" pitchFamily="18" charset="0"/>
                <a:cs typeface="Times New Roman" panose="02020603050405020304" pitchFamily="18" charset="0"/>
              </a:rPr>
              <a:pPr/>
              <a:t>5</a:t>
            </a:fld>
            <a:endParaRPr lang="en-US" sz="3200" dirty="0">
              <a:latin typeface="Times New Roman" panose="02020603050405020304" pitchFamily="18" charset="0"/>
              <a:cs typeface="Times New Roman" panose="02020603050405020304" pitchFamily="18" charset="0"/>
            </a:endParaRPr>
          </a:p>
        </p:txBody>
      </p:sp>
      <p:sp>
        <p:nvSpPr>
          <p:cNvPr id="7" name="Rectangle 6"/>
          <p:cNvSpPr/>
          <p:nvPr/>
        </p:nvSpPr>
        <p:spPr>
          <a:xfrm>
            <a:off x="0" y="723900"/>
            <a:ext cx="3124200" cy="1524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9992672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560" y="2352040"/>
            <a:ext cx="15077440" cy="7934960"/>
          </a:xfrm>
          <a:prstGeom prst="rect">
            <a:avLst/>
          </a:prstGeom>
        </p:spPr>
      </p:pic>
      <p:sp>
        <p:nvSpPr>
          <p:cNvPr id="5" name="TextBox 4"/>
          <p:cNvSpPr txBox="1"/>
          <p:nvPr/>
        </p:nvSpPr>
        <p:spPr>
          <a:xfrm>
            <a:off x="5867400" y="5146040"/>
            <a:ext cx="1928733" cy="1569660"/>
          </a:xfrm>
          <a:prstGeom prst="rect">
            <a:avLst/>
          </a:prstGeom>
          <a:noFill/>
        </p:spPr>
        <p:txBody>
          <a:bodyPr wrap="none" rtlCol="0">
            <a:spAutoFit/>
          </a:bodyPr>
          <a:lstStyle/>
          <a:p>
            <a:r>
              <a:rPr lang="en-US" sz="4800" dirty="0" smtClean="0">
                <a:latin typeface="Times New Roman" panose="02020603050405020304" pitchFamily="18" charset="0"/>
                <a:cs typeface="Times New Roman" panose="02020603050405020304" pitchFamily="18" charset="0"/>
              </a:rPr>
              <a:t>DATA</a:t>
            </a:r>
          </a:p>
          <a:p>
            <a:r>
              <a:rPr lang="en-US" sz="4800" dirty="0" smtClean="0">
                <a:latin typeface="Times New Roman" panose="02020603050405020304" pitchFamily="18" charset="0"/>
                <a:cs typeface="Times New Roman" panose="02020603050405020304" pitchFamily="18" charset="0"/>
              </a:rPr>
              <a:t>FLOW</a:t>
            </a:r>
            <a:endParaRPr lang="en-US" sz="48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13944600" y="5673189"/>
            <a:ext cx="2390398" cy="646331"/>
          </a:xfrm>
          <a:prstGeom prst="rect">
            <a:avLst/>
          </a:prstGeom>
          <a:noFill/>
        </p:spPr>
        <p:txBody>
          <a:bodyPr wrap="none" rtlCol="0">
            <a:spAutoFit/>
          </a:bodyPr>
          <a:lstStyle/>
          <a:p>
            <a:r>
              <a:rPr lang="en-US" sz="3600" dirty="0" smtClean="0">
                <a:latin typeface="Times New Roman" panose="02020603050405020304" pitchFamily="18" charset="0"/>
                <a:cs typeface="Times New Roman" panose="02020603050405020304" pitchFamily="18" charset="0"/>
              </a:rPr>
              <a:t>DIAGRAM</a:t>
            </a:r>
            <a:endParaRPr lang="en-US" dirty="0">
              <a:latin typeface="Times New Roman" panose="02020603050405020304" pitchFamily="18" charset="0"/>
              <a:cs typeface="Times New Roman" panose="02020603050405020304" pitchFamily="18" charset="0"/>
            </a:endParaRPr>
          </a:p>
        </p:txBody>
      </p:sp>
      <p:sp>
        <p:nvSpPr>
          <p:cNvPr id="7" name="Slide Number Placeholder 6"/>
          <p:cNvSpPr>
            <a:spLocks noGrp="1"/>
          </p:cNvSpPr>
          <p:nvPr>
            <p:ph type="sldNum" sz="quarter" idx="12"/>
          </p:nvPr>
        </p:nvSpPr>
        <p:spPr>
          <a:xfrm>
            <a:off x="16118840" y="0"/>
            <a:ext cx="2133600" cy="365125"/>
          </a:xfrm>
        </p:spPr>
        <p:txBody>
          <a:bodyPr/>
          <a:lstStyle/>
          <a:p>
            <a:fld id="{B6F15528-21DE-4FAA-801E-634DDDAF4B2B}" type="slidenum">
              <a:rPr lang="en-US" sz="3200" smtClean="0">
                <a:latin typeface="Times New Roman" panose="02020603050405020304" pitchFamily="18" charset="0"/>
                <a:cs typeface="Times New Roman" panose="02020603050405020304" pitchFamily="18" charset="0"/>
              </a:rPr>
              <a:pPr/>
              <a:t>6</a:t>
            </a:fld>
            <a:endParaRPr lang="en-US" sz="3200" dirty="0">
              <a:latin typeface="Times New Roman" panose="02020603050405020304" pitchFamily="18" charset="0"/>
              <a:cs typeface="Times New Roman" panose="02020603050405020304" pitchFamily="18" charset="0"/>
            </a:endParaRPr>
          </a:p>
        </p:txBody>
      </p:sp>
      <p:sp>
        <p:nvSpPr>
          <p:cNvPr id="8" name="Rectangle 7"/>
          <p:cNvSpPr/>
          <p:nvPr/>
        </p:nvSpPr>
        <p:spPr>
          <a:xfrm>
            <a:off x="0" y="723900"/>
            <a:ext cx="3124200" cy="1524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2806327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2"/>
          <p:cNvSpPr txBox="1"/>
          <p:nvPr/>
        </p:nvSpPr>
        <p:spPr>
          <a:xfrm>
            <a:off x="7772400" y="495300"/>
            <a:ext cx="10762445" cy="1200329"/>
          </a:xfrm>
          <a:prstGeom prst="rect">
            <a:avLst/>
          </a:prstGeom>
          <a:noFill/>
        </p:spPr>
        <p:txBody>
          <a:bodyPr wrap="square" rtlCol="0">
            <a:spAutoFit/>
          </a:bodyPr>
          <a:lstStyle/>
          <a:p>
            <a:r>
              <a:rPr lang="en-US" sz="7200" b="1" dirty="0" smtClean="0">
                <a:latin typeface="Times New Roman" panose="02020603050405020304" pitchFamily="18" charset="0"/>
                <a:cs typeface="Times New Roman" panose="02020603050405020304" pitchFamily="18" charset="0"/>
              </a:rPr>
              <a:t>LEVEL 0 DFD</a:t>
            </a:r>
            <a:endParaRPr lang="en-US" sz="7200" b="1" dirty="0">
              <a:latin typeface="Times New Roman" panose="02020603050405020304" pitchFamily="18" charset="0"/>
              <a:cs typeface="Times New Roman" panose="02020603050405020304" pitchFamily="18" charset="0"/>
            </a:endParaRPr>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3200400" y="2476500"/>
            <a:ext cx="15087600" cy="7810500"/>
          </a:xfrm>
          <a:prstGeom prst="rect">
            <a:avLst/>
          </a:prstGeom>
        </p:spPr>
      </p:pic>
      <p:sp>
        <p:nvSpPr>
          <p:cNvPr id="6" name="Slide Number Placeholder 5"/>
          <p:cNvSpPr>
            <a:spLocks noGrp="1"/>
          </p:cNvSpPr>
          <p:nvPr>
            <p:ph type="sldNum" sz="quarter" idx="12"/>
          </p:nvPr>
        </p:nvSpPr>
        <p:spPr>
          <a:xfrm>
            <a:off x="16154400" y="-12064"/>
            <a:ext cx="2133600" cy="365125"/>
          </a:xfrm>
        </p:spPr>
        <p:txBody>
          <a:bodyPr/>
          <a:lstStyle/>
          <a:p>
            <a:fld id="{B6F15528-21DE-4FAA-801E-634DDDAF4B2B}" type="slidenum">
              <a:rPr lang="en-US" sz="3200" smtClean="0">
                <a:latin typeface="Times New Roman" panose="02020603050405020304" pitchFamily="18" charset="0"/>
                <a:cs typeface="Times New Roman" panose="02020603050405020304" pitchFamily="18" charset="0"/>
              </a:rPr>
              <a:pPr/>
              <a:t>7</a:t>
            </a:fld>
            <a:endParaRPr lang="en-US" sz="3200" dirty="0">
              <a:latin typeface="Times New Roman" panose="02020603050405020304" pitchFamily="18" charset="0"/>
              <a:cs typeface="Times New Roman" panose="02020603050405020304" pitchFamily="18" charset="0"/>
            </a:endParaRPr>
          </a:p>
        </p:txBody>
      </p:sp>
      <p:sp>
        <p:nvSpPr>
          <p:cNvPr id="7" name="Rectangle 6"/>
          <p:cNvSpPr/>
          <p:nvPr/>
        </p:nvSpPr>
        <p:spPr>
          <a:xfrm>
            <a:off x="0" y="723900"/>
            <a:ext cx="3124200" cy="1524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2196773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2"/>
          <p:cNvSpPr txBox="1"/>
          <p:nvPr/>
        </p:nvSpPr>
        <p:spPr>
          <a:xfrm>
            <a:off x="7467600" y="495300"/>
            <a:ext cx="9304987" cy="1200329"/>
          </a:xfrm>
          <a:prstGeom prst="rect">
            <a:avLst/>
          </a:prstGeom>
          <a:noFill/>
        </p:spPr>
        <p:txBody>
          <a:bodyPr wrap="square" rtlCol="0">
            <a:spAutoFit/>
          </a:bodyPr>
          <a:lstStyle/>
          <a:p>
            <a:r>
              <a:rPr lang="en-US" sz="7200" b="1" dirty="0" smtClean="0">
                <a:latin typeface="Times New Roman" panose="02020603050405020304" pitchFamily="18" charset="0"/>
                <a:cs typeface="Times New Roman" panose="02020603050405020304" pitchFamily="18" charset="0"/>
              </a:rPr>
              <a:t>LEVEL 1 DFD</a:t>
            </a:r>
            <a:endParaRPr lang="en-US" sz="7200" b="1" dirty="0">
              <a:latin typeface="Times New Roman" panose="02020603050405020304" pitchFamily="18" charset="0"/>
              <a:cs typeface="Times New Roman" panose="02020603050405020304" pitchFamily="18" charset="0"/>
            </a:endParaRPr>
          </a:p>
        </p:txBody>
      </p:sp>
      <p:pic>
        <p:nvPicPr>
          <p:cNvPr id="4" name="Picture 3"/>
          <p:cNvPicPr/>
          <p:nvPr/>
        </p:nvPicPr>
        <p:blipFill>
          <a:blip r:embed="rId3"/>
          <a:stretch>
            <a:fillRect/>
          </a:stretch>
        </p:blipFill>
        <p:spPr>
          <a:xfrm>
            <a:off x="3200400" y="2400300"/>
            <a:ext cx="15087600" cy="7886700"/>
          </a:xfrm>
          <a:prstGeom prst="rect">
            <a:avLst/>
          </a:prstGeom>
        </p:spPr>
      </p:pic>
      <p:sp>
        <p:nvSpPr>
          <p:cNvPr id="6" name="Slide Number Placeholder 5"/>
          <p:cNvSpPr>
            <a:spLocks noGrp="1"/>
          </p:cNvSpPr>
          <p:nvPr>
            <p:ph type="sldNum" sz="quarter" idx="12"/>
          </p:nvPr>
        </p:nvSpPr>
        <p:spPr>
          <a:xfrm>
            <a:off x="16144240" y="-33020"/>
            <a:ext cx="2133600" cy="365125"/>
          </a:xfrm>
        </p:spPr>
        <p:txBody>
          <a:bodyPr/>
          <a:lstStyle/>
          <a:p>
            <a:fld id="{B6F15528-21DE-4FAA-801E-634DDDAF4B2B}" type="slidenum">
              <a:rPr lang="en-US" sz="3200" smtClean="0">
                <a:latin typeface="Times New Roman" panose="02020603050405020304" pitchFamily="18" charset="0"/>
                <a:cs typeface="Times New Roman" panose="02020603050405020304" pitchFamily="18" charset="0"/>
              </a:rPr>
              <a:pPr/>
              <a:t>8</a:t>
            </a:fld>
            <a:endParaRPr lang="en-US" sz="3200" dirty="0">
              <a:latin typeface="Times New Roman" panose="02020603050405020304" pitchFamily="18" charset="0"/>
              <a:cs typeface="Times New Roman" panose="02020603050405020304" pitchFamily="18" charset="0"/>
            </a:endParaRPr>
          </a:p>
        </p:txBody>
      </p:sp>
      <p:sp>
        <p:nvSpPr>
          <p:cNvPr id="7" name="Rectangle 6"/>
          <p:cNvSpPr/>
          <p:nvPr/>
        </p:nvSpPr>
        <p:spPr>
          <a:xfrm>
            <a:off x="0" y="723900"/>
            <a:ext cx="3124200" cy="1524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9584661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2"/>
          <p:cNvSpPr txBox="1"/>
          <p:nvPr/>
        </p:nvSpPr>
        <p:spPr>
          <a:xfrm>
            <a:off x="7696200" y="495300"/>
            <a:ext cx="10173236" cy="1200329"/>
          </a:xfrm>
          <a:prstGeom prst="rect">
            <a:avLst/>
          </a:prstGeom>
          <a:noFill/>
        </p:spPr>
        <p:txBody>
          <a:bodyPr wrap="square" rtlCol="0">
            <a:spAutoFit/>
          </a:bodyPr>
          <a:lstStyle/>
          <a:p>
            <a:r>
              <a:rPr lang="en-US" sz="7200" b="1" dirty="0" smtClean="0">
                <a:latin typeface="Times New Roman" panose="02020603050405020304" pitchFamily="18" charset="0"/>
                <a:cs typeface="Times New Roman" panose="02020603050405020304" pitchFamily="18" charset="0"/>
              </a:rPr>
              <a:t>LEVEL 2 DFD</a:t>
            </a:r>
            <a:endParaRPr lang="en-US" sz="7200" b="1" dirty="0">
              <a:latin typeface="Times New Roman" panose="02020603050405020304" pitchFamily="18" charset="0"/>
              <a:cs typeface="Times New Roman" panose="02020603050405020304" pitchFamily="18" charset="0"/>
            </a:endParaRPr>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3200400" y="2400300"/>
            <a:ext cx="15087600" cy="7886700"/>
          </a:xfrm>
          <a:prstGeom prst="rect">
            <a:avLst/>
          </a:prstGeom>
        </p:spPr>
      </p:pic>
      <p:sp>
        <p:nvSpPr>
          <p:cNvPr id="5" name="Rectangle 4"/>
          <p:cNvSpPr/>
          <p:nvPr/>
        </p:nvSpPr>
        <p:spPr>
          <a:xfrm>
            <a:off x="11811000" y="5219700"/>
            <a:ext cx="16764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a:xfrm>
            <a:off x="16154400" y="22860"/>
            <a:ext cx="2133600" cy="365125"/>
          </a:xfrm>
        </p:spPr>
        <p:txBody>
          <a:bodyPr/>
          <a:lstStyle/>
          <a:p>
            <a:fld id="{B6F15528-21DE-4FAA-801E-634DDDAF4B2B}" type="slidenum">
              <a:rPr lang="en-US" sz="3200" smtClean="0">
                <a:latin typeface="Times New Roman" panose="02020603050405020304" pitchFamily="18" charset="0"/>
                <a:cs typeface="Times New Roman" panose="02020603050405020304" pitchFamily="18" charset="0"/>
              </a:rPr>
              <a:pPr/>
              <a:t>9</a:t>
            </a:fld>
            <a:endParaRPr lang="en-US" sz="3200" dirty="0">
              <a:latin typeface="Times New Roman" panose="02020603050405020304" pitchFamily="18" charset="0"/>
              <a:cs typeface="Times New Roman" panose="02020603050405020304" pitchFamily="18" charset="0"/>
            </a:endParaRPr>
          </a:p>
        </p:txBody>
      </p:sp>
      <p:sp>
        <p:nvSpPr>
          <p:cNvPr id="8" name="Rectangle 7"/>
          <p:cNvSpPr/>
          <p:nvPr/>
        </p:nvSpPr>
        <p:spPr>
          <a:xfrm>
            <a:off x="0" y="723900"/>
            <a:ext cx="3124200" cy="1524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404611778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82C72A177DB96499585A2B0E6A6469A" ma:contentTypeVersion="3" ma:contentTypeDescription="Create a new document." ma:contentTypeScope="" ma:versionID="7ce985d19e61d5d20dd43def35ff84f5">
  <xsd:schema xmlns:xsd="http://www.w3.org/2001/XMLSchema" xmlns:xs="http://www.w3.org/2001/XMLSchema" xmlns:p="http://schemas.microsoft.com/office/2006/metadata/properties" xmlns:ns2="c28f8eb5-e207-4567-8834-523bcc0f60eb" targetNamespace="http://schemas.microsoft.com/office/2006/metadata/properties" ma:root="true" ma:fieldsID="564fe7992ca4552da4305ecf6e7a6fca" ns2:_="">
    <xsd:import namespace="c28f8eb5-e207-4567-8834-523bcc0f60eb"/>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8f8eb5-e207-4567-8834-523bcc0f60e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EC67E66-8E43-4E8F-898B-126E421FE27A}">
  <ds:schemaRefs>
    <ds:schemaRef ds:uri="http://purl.org/dc/elements/1.1/"/>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 ds:uri="c28f8eb5-e207-4567-8834-523bcc0f60eb"/>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AE6AB738-B00D-4F31-8C13-02B237C203C3}">
  <ds:schemaRefs>
    <ds:schemaRef ds:uri="http://schemas.microsoft.com/sharepoint/v3/contenttype/forms"/>
  </ds:schemaRefs>
</ds:datastoreItem>
</file>

<file path=customXml/itemProps3.xml><?xml version="1.0" encoding="utf-8"?>
<ds:datastoreItem xmlns:ds="http://schemas.openxmlformats.org/officeDocument/2006/customXml" ds:itemID="{9EA1A379-B254-42FF-B249-4A58C00BFC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28f8eb5-e207-4567-8834-523bcc0f60e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Facet</Template>
  <TotalTime>122</TotalTime>
  <Words>1071</Words>
  <Application>Microsoft Office PowerPoint</Application>
  <PresentationFormat>Custom</PresentationFormat>
  <Paragraphs>109</Paragraphs>
  <Slides>33</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Wingdings</vt:lpstr>
      <vt:lpstr>Calibri</vt:lpstr>
      <vt:lpstr>Courier New</vt:lpstr>
      <vt:lpstr>Copperplate Gothic Bold</vt:lpstr>
      <vt:lpstr>Times New Roman</vt:lpstr>
      <vt:lpstr>Arial</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2411230-Nidish.T Internship</dc:title>
  <dc:creator>Yashvitha K N</dc:creator>
  <cp:lastModifiedBy>Nikitha</cp:lastModifiedBy>
  <cp:revision>19</cp:revision>
  <dcterms:created xsi:type="dcterms:W3CDTF">2006-08-16T00:00:00Z</dcterms:created>
  <dcterms:modified xsi:type="dcterms:W3CDTF">2026-02-23T12:17:09Z</dcterms:modified>
  <dc:identifier>DAGqN6qET9c</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0x010100682C72A177DB96499585A2B0E6A6469A</vt:lpwstr>
  </property>
</Properties>
</file>